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21"/>
  </p:notesMasterIdLst>
  <p:sldIdLst>
    <p:sldId id="343" r:id="rId2"/>
    <p:sldId id="301" r:id="rId3"/>
    <p:sldId id="257" r:id="rId4"/>
    <p:sldId id="355" r:id="rId5"/>
    <p:sldId id="303" r:id="rId6"/>
    <p:sldId id="302" r:id="rId7"/>
    <p:sldId id="313" r:id="rId8"/>
    <p:sldId id="349" r:id="rId9"/>
    <p:sldId id="380" r:id="rId10"/>
    <p:sldId id="381" r:id="rId11"/>
    <p:sldId id="339" r:id="rId12"/>
    <p:sldId id="372" r:id="rId13"/>
    <p:sldId id="354" r:id="rId14"/>
    <p:sldId id="377" r:id="rId15"/>
    <p:sldId id="378" r:id="rId16"/>
    <p:sldId id="379" r:id="rId17"/>
    <p:sldId id="332" r:id="rId18"/>
    <p:sldId id="382" r:id="rId19"/>
    <p:sldId id="3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F2F7"/>
    <a:srgbClr val="DD2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AD566B-11AC-460E-ABD8-BC907FC9E2C0}" v="45" dt="2023-05-30T21:19:15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Le Roux" userId="b9c4b5f7-c0c9-45af-b3cb-5cb21d10edff" providerId="ADAL" clId="{87AD566B-11AC-460E-ABD8-BC907FC9E2C0}"/>
    <pc:docChg chg="undo custSel addSld delSld modSld sldOrd">
      <pc:chgData name="Julia Le Roux" userId="b9c4b5f7-c0c9-45af-b3cb-5cb21d10edff" providerId="ADAL" clId="{87AD566B-11AC-460E-ABD8-BC907FC9E2C0}" dt="2023-05-30T21:56:23.782" v="3581" actId="1036"/>
      <pc:docMkLst>
        <pc:docMk/>
      </pc:docMkLst>
      <pc:sldChg chg="modSp mod">
        <pc:chgData name="Julia Le Roux" userId="b9c4b5f7-c0c9-45af-b3cb-5cb21d10edff" providerId="ADAL" clId="{87AD566B-11AC-460E-ABD8-BC907FC9E2C0}" dt="2023-05-30T21:53:52.053" v="3555" actId="20577"/>
        <pc:sldMkLst>
          <pc:docMk/>
          <pc:sldMk cId="2494499174" sldId="301"/>
        </pc:sldMkLst>
        <pc:spChg chg="mod">
          <ac:chgData name="Julia Le Roux" userId="b9c4b5f7-c0c9-45af-b3cb-5cb21d10edff" providerId="ADAL" clId="{87AD566B-11AC-460E-ABD8-BC907FC9E2C0}" dt="2023-05-30T21:53:52.053" v="3555" actId="20577"/>
          <ac:spMkLst>
            <pc:docMk/>
            <pc:sldMk cId="2494499174" sldId="301"/>
            <ac:spMk id="3" creationId="{BD112D10-77DE-42FB-8B64-FE58C173CE46}"/>
          </ac:spMkLst>
        </pc:spChg>
      </pc:sldChg>
      <pc:sldChg chg="modSp mod">
        <pc:chgData name="Julia Le Roux" userId="b9c4b5f7-c0c9-45af-b3cb-5cb21d10edff" providerId="ADAL" clId="{87AD566B-11AC-460E-ABD8-BC907FC9E2C0}" dt="2023-05-30T20:18:02.230" v="1807" actId="1036"/>
        <pc:sldMkLst>
          <pc:docMk/>
          <pc:sldMk cId="2956744266" sldId="313"/>
        </pc:sldMkLst>
        <pc:spChg chg="mod">
          <ac:chgData name="Julia Le Roux" userId="b9c4b5f7-c0c9-45af-b3cb-5cb21d10edff" providerId="ADAL" clId="{87AD566B-11AC-460E-ABD8-BC907FC9E2C0}" dt="2023-05-30T20:17:47.088" v="1792" actId="6549"/>
          <ac:spMkLst>
            <pc:docMk/>
            <pc:sldMk cId="2956744266" sldId="313"/>
            <ac:spMk id="8" creationId="{D8192FA6-7A88-11BF-A89A-1B71DEFED806}"/>
          </ac:spMkLst>
        </pc:spChg>
        <pc:graphicFrameChg chg="mod">
          <ac:chgData name="Julia Le Roux" userId="b9c4b5f7-c0c9-45af-b3cb-5cb21d10edff" providerId="ADAL" clId="{87AD566B-11AC-460E-ABD8-BC907FC9E2C0}" dt="2023-05-30T20:18:02.230" v="1807" actId="1036"/>
          <ac:graphicFrameMkLst>
            <pc:docMk/>
            <pc:sldMk cId="2956744266" sldId="313"/>
            <ac:graphicFrameMk id="3" creationId="{5DA0110C-7DD2-1925-E233-35FAF443BB9C}"/>
          </ac:graphicFrameMkLst>
        </pc:graphicFrameChg>
      </pc:sldChg>
      <pc:sldChg chg="modSp mod">
        <pc:chgData name="Julia Le Roux" userId="b9c4b5f7-c0c9-45af-b3cb-5cb21d10edff" providerId="ADAL" clId="{87AD566B-11AC-460E-ABD8-BC907FC9E2C0}" dt="2023-05-30T21:50:20.742" v="3548" actId="20577"/>
        <pc:sldMkLst>
          <pc:docMk/>
          <pc:sldMk cId="1039725079" sldId="332"/>
        </pc:sldMkLst>
        <pc:spChg chg="mod">
          <ac:chgData name="Julia Le Roux" userId="b9c4b5f7-c0c9-45af-b3cb-5cb21d10edff" providerId="ADAL" clId="{87AD566B-11AC-460E-ABD8-BC907FC9E2C0}" dt="2023-05-30T21:04:57.308" v="2266" actId="115"/>
          <ac:spMkLst>
            <pc:docMk/>
            <pc:sldMk cId="1039725079" sldId="332"/>
            <ac:spMk id="2" creationId="{119AFA27-E8DC-495A-8394-6EC794685006}"/>
          </ac:spMkLst>
        </pc:spChg>
        <pc:spChg chg="mod">
          <ac:chgData name="Julia Le Roux" userId="b9c4b5f7-c0c9-45af-b3cb-5cb21d10edff" providerId="ADAL" clId="{87AD566B-11AC-460E-ABD8-BC907FC9E2C0}" dt="2023-05-30T21:50:20.742" v="3548" actId="20577"/>
          <ac:spMkLst>
            <pc:docMk/>
            <pc:sldMk cId="1039725079" sldId="332"/>
            <ac:spMk id="3" creationId="{A2995119-50F1-4D95-AE62-1CAFEDBBC9AA}"/>
          </ac:spMkLst>
        </pc:spChg>
      </pc:sldChg>
      <pc:sldChg chg="addSp delSp modSp mod ord">
        <pc:chgData name="Julia Le Roux" userId="b9c4b5f7-c0c9-45af-b3cb-5cb21d10edff" providerId="ADAL" clId="{87AD566B-11AC-460E-ABD8-BC907FC9E2C0}" dt="2023-05-30T21:56:23.782" v="3581" actId="1036"/>
        <pc:sldMkLst>
          <pc:docMk/>
          <pc:sldMk cId="3401391983" sldId="339"/>
        </pc:sldMkLst>
        <pc:spChg chg="mod">
          <ac:chgData name="Julia Le Roux" userId="b9c4b5f7-c0c9-45af-b3cb-5cb21d10edff" providerId="ADAL" clId="{87AD566B-11AC-460E-ABD8-BC907FC9E2C0}" dt="2023-05-30T21:56:23.782" v="3581" actId="1036"/>
          <ac:spMkLst>
            <pc:docMk/>
            <pc:sldMk cId="3401391983" sldId="339"/>
            <ac:spMk id="2" creationId="{D7371C77-68FA-FC72-5AE1-7A6607D66C28}"/>
          </ac:spMkLst>
        </pc:spChg>
        <pc:spChg chg="del mod">
          <ac:chgData name="Julia Le Roux" userId="b9c4b5f7-c0c9-45af-b3cb-5cb21d10edff" providerId="ADAL" clId="{87AD566B-11AC-460E-ABD8-BC907FC9E2C0}" dt="2023-05-30T20:20:36.063" v="1813" actId="478"/>
          <ac:spMkLst>
            <pc:docMk/>
            <pc:sldMk cId="3401391983" sldId="339"/>
            <ac:spMk id="3" creationId="{4A9F3F5E-FCC6-47CC-BCFF-1AD13B9587BF}"/>
          </ac:spMkLst>
        </pc:spChg>
        <pc:spChg chg="add mod">
          <ac:chgData name="Julia Le Roux" userId="b9c4b5f7-c0c9-45af-b3cb-5cb21d10edff" providerId="ADAL" clId="{87AD566B-11AC-460E-ABD8-BC907FC9E2C0}" dt="2023-05-30T21:56:08.229" v="3580" actId="20577"/>
          <ac:spMkLst>
            <pc:docMk/>
            <pc:sldMk cId="3401391983" sldId="339"/>
            <ac:spMk id="6" creationId="{C501D683-2A61-152A-503C-4E00B6D962B5}"/>
          </ac:spMkLst>
        </pc:spChg>
      </pc:sldChg>
      <pc:sldChg chg="addSp delSp modSp mod">
        <pc:chgData name="Julia Le Roux" userId="b9c4b5f7-c0c9-45af-b3cb-5cb21d10edff" providerId="ADAL" clId="{87AD566B-11AC-460E-ABD8-BC907FC9E2C0}" dt="2023-05-30T20:08:42.577" v="1641" actId="20577"/>
        <pc:sldMkLst>
          <pc:docMk/>
          <pc:sldMk cId="4250852767" sldId="349"/>
        </pc:sldMkLst>
        <pc:spChg chg="mod">
          <ac:chgData name="Julia Le Roux" userId="b9c4b5f7-c0c9-45af-b3cb-5cb21d10edff" providerId="ADAL" clId="{87AD566B-11AC-460E-ABD8-BC907FC9E2C0}" dt="2023-05-30T20:08:42.577" v="1641" actId="20577"/>
          <ac:spMkLst>
            <pc:docMk/>
            <pc:sldMk cId="4250852767" sldId="349"/>
            <ac:spMk id="2" creationId="{119AFA27-E8DC-495A-8394-6EC794685006}"/>
          </ac:spMkLst>
        </pc:spChg>
        <pc:spChg chg="del">
          <ac:chgData name="Julia Le Roux" userId="b9c4b5f7-c0c9-45af-b3cb-5cb21d10edff" providerId="ADAL" clId="{87AD566B-11AC-460E-ABD8-BC907FC9E2C0}" dt="2023-05-30T19:18:46.705" v="0" actId="478"/>
          <ac:spMkLst>
            <pc:docMk/>
            <pc:sldMk cId="4250852767" sldId="349"/>
            <ac:spMk id="3" creationId="{A2995119-50F1-4D95-AE62-1CAFEDBBC9AA}"/>
          </ac:spMkLst>
        </pc:spChg>
        <pc:spChg chg="add del mod">
          <ac:chgData name="Julia Le Roux" userId="b9c4b5f7-c0c9-45af-b3cb-5cb21d10edff" providerId="ADAL" clId="{87AD566B-11AC-460E-ABD8-BC907FC9E2C0}" dt="2023-05-30T19:18:50.377" v="1" actId="478"/>
          <ac:spMkLst>
            <pc:docMk/>
            <pc:sldMk cId="4250852767" sldId="349"/>
            <ac:spMk id="7" creationId="{BA196EA2-A9C1-5A83-FBB7-65C6A7586571}"/>
          </ac:spMkLst>
        </pc:spChg>
        <pc:picChg chg="mod">
          <ac:chgData name="Julia Le Roux" userId="b9c4b5f7-c0c9-45af-b3cb-5cb21d10edff" providerId="ADAL" clId="{87AD566B-11AC-460E-ABD8-BC907FC9E2C0}" dt="2023-05-30T19:40:47.067" v="347" actId="14100"/>
          <ac:picMkLst>
            <pc:docMk/>
            <pc:sldMk cId="4250852767" sldId="349"/>
            <ac:picMk id="5" creationId="{5BEF354B-BAF1-4FD7-90CF-06A29A9C2104}"/>
          </ac:picMkLst>
        </pc:picChg>
        <pc:picChg chg="add mod">
          <ac:chgData name="Julia Le Roux" userId="b9c4b5f7-c0c9-45af-b3cb-5cb21d10edff" providerId="ADAL" clId="{87AD566B-11AC-460E-ABD8-BC907FC9E2C0}" dt="2023-05-30T20:06:55.562" v="1567" actId="1076"/>
          <ac:picMkLst>
            <pc:docMk/>
            <pc:sldMk cId="4250852767" sldId="349"/>
            <ac:picMk id="9" creationId="{C93130BD-1256-8539-263F-96B7CE168EC4}"/>
          </ac:picMkLst>
        </pc:picChg>
        <pc:picChg chg="add mod">
          <ac:chgData name="Julia Le Roux" userId="b9c4b5f7-c0c9-45af-b3cb-5cb21d10edff" providerId="ADAL" clId="{87AD566B-11AC-460E-ABD8-BC907FC9E2C0}" dt="2023-05-30T20:06:58.068" v="1568" actId="1076"/>
          <ac:picMkLst>
            <pc:docMk/>
            <pc:sldMk cId="4250852767" sldId="349"/>
            <ac:picMk id="11" creationId="{09959E1A-9567-9BB0-352D-0CA0B36577CE}"/>
          </ac:picMkLst>
        </pc:picChg>
        <pc:picChg chg="add del mod">
          <ac:chgData name="Julia Le Roux" userId="b9c4b5f7-c0c9-45af-b3cb-5cb21d10edff" providerId="ADAL" clId="{87AD566B-11AC-460E-ABD8-BC907FC9E2C0}" dt="2023-05-30T20:05:04.771" v="1513" actId="478"/>
          <ac:picMkLst>
            <pc:docMk/>
            <pc:sldMk cId="4250852767" sldId="349"/>
            <ac:picMk id="13" creationId="{755902B9-6A87-D4A5-510E-1F905137EC20}"/>
          </ac:picMkLst>
        </pc:picChg>
        <pc:picChg chg="add mod modCrop">
          <ac:chgData name="Julia Le Roux" userId="b9c4b5f7-c0c9-45af-b3cb-5cb21d10edff" providerId="ADAL" clId="{87AD566B-11AC-460E-ABD8-BC907FC9E2C0}" dt="2023-05-30T20:06:28.317" v="1563" actId="1035"/>
          <ac:picMkLst>
            <pc:docMk/>
            <pc:sldMk cId="4250852767" sldId="349"/>
            <ac:picMk id="15" creationId="{D230113F-2823-23BA-2A41-B24BC41AC22D}"/>
          </ac:picMkLst>
        </pc:picChg>
      </pc:sldChg>
      <pc:sldChg chg="del">
        <pc:chgData name="Julia Le Roux" userId="b9c4b5f7-c0c9-45af-b3cb-5cb21d10edff" providerId="ADAL" clId="{87AD566B-11AC-460E-ABD8-BC907FC9E2C0}" dt="2023-05-30T19:23:49.054" v="22" actId="47"/>
        <pc:sldMkLst>
          <pc:docMk/>
          <pc:sldMk cId="1948253543" sldId="351"/>
        </pc:sldMkLst>
      </pc:sldChg>
      <pc:sldChg chg="addSp delSp modSp mod">
        <pc:chgData name="Julia Le Roux" userId="b9c4b5f7-c0c9-45af-b3cb-5cb21d10edff" providerId="ADAL" clId="{87AD566B-11AC-460E-ABD8-BC907FC9E2C0}" dt="2023-05-30T20:57:32.775" v="2126" actId="14100"/>
        <pc:sldMkLst>
          <pc:docMk/>
          <pc:sldMk cId="3315460513" sldId="354"/>
        </pc:sldMkLst>
        <pc:spChg chg="add mod">
          <ac:chgData name="Julia Le Roux" userId="b9c4b5f7-c0c9-45af-b3cb-5cb21d10edff" providerId="ADAL" clId="{87AD566B-11AC-460E-ABD8-BC907FC9E2C0}" dt="2023-05-30T19:43:34.722" v="388" actId="1035"/>
          <ac:spMkLst>
            <pc:docMk/>
            <pc:sldMk cId="3315460513" sldId="354"/>
            <ac:spMk id="3" creationId="{3510576D-DE17-C3DD-28C9-CE906C2BAF0B}"/>
          </ac:spMkLst>
        </pc:spChg>
        <pc:spChg chg="mod">
          <ac:chgData name="Julia Le Roux" userId="b9c4b5f7-c0c9-45af-b3cb-5cb21d10edff" providerId="ADAL" clId="{87AD566B-11AC-460E-ABD8-BC907FC9E2C0}" dt="2023-05-30T19:27:05.353" v="52" actId="20577"/>
          <ac:spMkLst>
            <pc:docMk/>
            <pc:sldMk cId="3315460513" sldId="354"/>
            <ac:spMk id="5" creationId="{AC6C5AA5-016A-713C-A35B-83D37220E5B8}"/>
          </ac:spMkLst>
        </pc:spChg>
        <pc:picChg chg="mod">
          <ac:chgData name="Julia Le Roux" userId="b9c4b5f7-c0c9-45af-b3cb-5cb21d10edff" providerId="ADAL" clId="{87AD566B-11AC-460E-ABD8-BC907FC9E2C0}" dt="2023-05-30T19:44:17.265" v="397" actId="1076"/>
          <ac:picMkLst>
            <pc:docMk/>
            <pc:sldMk cId="3315460513" sldId="354"/>
            <ac:picMk id="4" creationId="{C4E93921-6303-EBD6-A1E9-9E2791810EAE}"/>
          </ac:picMkLst>
        </pc:picChg>
        <pc:picChg chg="add mod">
          <ac:chgData name="Julia Le Roux" userId="b9c4b5f7-c0c9-45af-b3cb-5cb21d10edff" providerId="ADAL" clId="{87AD566B-11AC-460E-ABD8-BC907FC9E2C0}" dt="2023-05-30T19:40:56.253" v="358" actId="1038"/>
          <ac:picMkLst>
            <pc:docMk/>
            <pc:sldMk cId="3315460513" sldId="354"/>
            <ac:picMk id="6" creationId="{84AE2AF1-95BB-4A67-5824-7E4EAC6E2CE4}"/>
          </ac:picMkLst>
        </pc:picChg>
        <pc:picChg chg="add mod">
          <ac:chgData name="Julia Le Roux" userId="b9c4b5f7-c0c9-45af-b3cb-5cb21d10edff" providerId="ADAL" clId="{87AD566B-11AC-460E-ABD8-BC907FC9E2C0}" dt="2023-05-30T19:44:09.638" v="396" actId="1076"/>
          <ac:picMkLst>
            <pc:docMk/>
            <pc:sldMk cId="3315460513" sldId="354"/>
            <ac:picMk id="7" creationId="{8CC7E659-3A13-9A2D-60A0-FAA7F83E2981}"/>
          </ac:picMkLst>
        </pc:picChg>
        <pc:picChg chg="add mod modCrop">
          <ac:chgData name="Julia Le Roux" userId="b9c4b5f7-c0c9-45af-b3cb-5cb21d10edff" providerId="ADAL" clId="{87AD566B-11AC-460E-ABD8-BC907FC9E2C0}" dt="2023-05-30T19:44:04.980" v="395" actId="1076"/>
          <ac:picMkLst>
            <pc:docMk/>
            <pc:sldMk cId="3315460513" sldId="354"/>
            <ac:picMk id="8" creationId="{714E6C44-43C7-1AE6-2195-958ACF483F96}"/>
          </ac:picMkLst>
        </pc:picChg>
        <pc:picChg chg="add del mod">
          <ac:chgData name="Julia Le Roux" userId="b9c4b5f7-c0c9-45af-b3cb-5cb21d10edff" providerId="ADAL" clId="{87AD566B-11AC-460E-ABD8-BC907FC9E2C0}" dt="2023-05-30T20:56:25.036" v="2113" actId="478"/>
          <ac:picMkLst>
            <pc:docMk/>
            <pc:sldMk cId="3315460513" sldId="354"/>
            <ac:picMk id="9" creationId="{D087B0DF-C89A-8A86-70E1-0055B8DC58E0}"/>
          </ac:picMkLst>
        </pc:picChg>
        <pc:picChg chg="add mod modCrop">
          <ac:chgData name="Julia Le Roux" userId="b9c4b5f7-c0c9-45af-b3cb-5cb21d10edff" providerId="ADAL" clId="{87AD566B-11AC-460E-ABD8-BC907FC9E2C0}" dt="2023-05-30T20:57:32.775" v="2126" actId="14100"/>
          <ac:picMkLst>
            <pc:docMk/>
            <pc:sldMk cId="3315460513" sldId="354"/>
            <ac:picMk id="11" creationId="{7FDDEBA0-8800-2B74-FB7A-FD1739CE3CF2}"/>
          </ac:picMkLst>
        </pc:picChg>
      </pc:sldChg>
      <pc:sldChg chg="del">
        <pc:chgData name="Julia Le Roux" userId="b9c4b5f7-c0c9-45af-b3cb-5cb21d10edff" providerId="ADAL" clId="{87AD566B-11AC-460E-ABD8-BC907FC9E2C0}" dt="2023-05-30T19:44:34.105" v="398" actId="47"/>
        <pc:sldMkLst>
          <pc:docMk/>
          <pc:sldMk cId="2991389086" sldId="356"/>
        </pc:sldMkLst>
      </pc:sldChg>
      <pc:sldChg chg="modSp del mod">
        <pc:chgData name="Julia Le Roux" userId="b9c4b5f7-c0c9-45af-b3cb-5cb21d10edff" providerId="ADAL" clId="{87AD566B-11AC-460E-ABD8-BC907FC9E2C0}" dt="2023-05-30T20:23:51.678" v="1872" actId="47"/>
        <pc:sldMkLst>
          <pc:docMk/>
          <pc:sldMk cId="3274870792" sldId="358"/>
        </pc:sldMkLst>
        <pc:spChg chg="mod">
          <ac:chgData name="Julia Le Roux" userId="b9c4b5f7-c0c9-45af-b3cb-5cb21d10edff" providerId="ADAL" clId="{87AD566B-11AC-460E-ABD8-BC907FC9E2C0}" dt="2023-05-30T20:20:11.301" v="1812" actId="1076"/>
          <ac:spMkLst>
            <pc:docMk/>
            <pc:sldMk cId="3274870792" sldId="358"/>
            <ac:spMk id="3" creationId="{A2995119-50F1-4D95-AE62-1CAFEDBBC9AA}"/>
          </ac:spMkLst>
        </pc:spChg>
      </pc:sldChg>
      <pc:sldChg chg="del">
        <pc:chgData name="Julia Le Roux" userId="b9c4b5f7-c0c9-45af-b3cb-5cb21d10edff" providerId="ADAL" clId="{87AD566B-11AC-460E-ABD8-BC907FC9E2C0}" dt="2023-05-30T19:44:36.139" v="399" actId="47"/>
        <pc:sldMkLst>
          <pc:docMk/>
          <pc:sldMk cId="1961174421" sldId="359"/>
        </pc:sldMkLst>
      </pc:sldChg>
      <pc:sldChg chg="del">
        <pc:chgData name="Julia Le Roux" userId="b9c4b5f7-c0c9-45af-b3cb-5cb21d10edff" providerId="ADAL" clId="{87AD566B-11AC-460E-ABD8-BC907FC9E2C0}" dt="2023-05-30T19:44:40.744" v="400" actId="47"/>
        <pc:sldMkLst>
          <pc:docMk/>
          <pc:sldMk cId="3240168937" sldId="360"/>
        </pc:sldMkLst>
      </pc:sldChg>
      <pc:sldChg chg="del">
        <pc:chgData name="Julia Le Roux" userId="b9c4b5f7-c0c9-45af-b3cb-5cb21d10edff" providerId="ADAL" clId="{87AD566B-11AC-460E-ABD8-BC907FC9E2C0}" dt="2023-05-30T20:34:50.629" v="2057" actId="47"/>
        <pc:sldMkLst>
          <pc:docMk/>
          <pc:sldMk cId="0" sldId="368"/>
        </pc:sldMkLst>
      </pc:sldChg>
      <pc:sldChg chg="del">
        <pc:chgData name="Julia Le Roux" userId="b9c4b5f7-c0c9-45af-b3cb-5cb21d10edff" providerId="ADAL" clId="{87AD566B-11AC-460E-ABD8-BC907FC9E2C0}" dt="2023-05-30T20:34:52.335" v="2058" actId="47"/>
        <pc:sldMkLst>
          <pc:docMk/>
          <pc:sldMk cId="0" sldId="369"/>
        </pc:sldMkLst>
      </pc:sldChg>
      <pc:sldChg chg="del">
        <pc:chgData name="Julia Le Roux" userId="b9c4b5f7-c0c9-45af-b3cb-5cb21d10edff" providerId="ADAL" clId="{87AD566B-11AC-460E-ABD8-BC907FC9E2C0}" dt="2023-05-30T20:34:54.292" v="2060" actId="47"/>
        <pc:sldMkLst>
          <pc:docMk/>
          <pc:sldMk cId="0" sldId="370"/>
        </pc:sldMkLst>
      </pc:sldChg>
      <pc:sldChg chg="del">
        <pc:chgData name="Julia Le Roux" userId="b9c4b5f7-c0c9-45af-b3cb-5cb21d10edff" providerId="ADAL" clId="{87AD566B-11AC-460E-ABD8-BC907FC9E2C0}" dt="2023-05-30T20:34:55.373" v="2061" actId="47"/>
        <pc:sldMkLst>
          <pc:docMk/>
          <pc:sldMk cId="0" sldId="371"/>
        </pc:sldMkLst>
      </pc:sldChg>
      <pc:sldChg chg="addSp delSp modSp add del mod ord">
        <pc:chgData name="Julia Le Roux" userId="b9c4b5f7-c0c9-45af-b3cb-5cb21d10edff" providerId="ADAL" clId="{87AD566B-11AC-460E-ABD8-BC907FC9E2C0}" dt="2023-05-30T21:03:54.855" v="2246" actId="14100"/>
        <pc:sldMkLst>
          <pc:docMk/>
          <pc:sldMk cId="0" sldId="372"/>
        </pc:sldMkLst>
        <pc:spChg chg="mod">
          <ac:chgData name="Julia Le Roux" userId="b9c4b5f7-c0c9-45af-b3cb-5cb21d10edff" providerId="ADAL" clId="{87AD566B-11AC-460E-ABD8-BC907FC9E2C0}" dt="2023-05-30T20:36:08.142" v="2069" actId="115"/>
          <ac:spMkLst>
            <pc:docMk/>
            <pc:sldMk cId="0" sldId="372"/>
            <ac:spMk id="2" creationId="{00000000-0000-0000-0000-000000000000}"/>
          </ac:spMkLst>
        </pc:spChg>
        <pc:spChg chg="mod">
          <ac:chgData name="Julia Le Roux" userId="b9c4b5f7-c0c9-45af-b3cb-5cb21d10edff" providerId="ADAL" clId="{87AD566B-11AC-460E-ABD8-BC907FC9E2C0}" dt="2023-05-30T21:02:05.718" v="2211" actId="1035"/>
          <ac:spMkLst>
            <pc:docMk/>
            <pc:sldMk cId="0" sldId="372"/>
            <ac:spMk id="8" creationId="{00000000-0000-0000-0000-000000000000}"/>
          </ac:spMkLst>
        </pc:spChg>
        <pc:spChg chg="mod">
          <ac:chgData name="Julia Le Roux" userId="b9c4b5f7-c0c9-45af-b3cb-5cb21d10edff" providerId="ADAL" clId="{87AD566B-11AC-460E-ABD8-BC907FC9E2C0}" dt="2023-05-30T21:00:01.627" v="2157" actId="1036"/>
          <ac:spMkLst>
            <pc:docMk/>
            <pc:sldMk cId="0" sldId="372"/>
            <ac:spMk id="11" creationId="{00000000-0000-0000-0000-000000000000}"/>
          </ac:spMkLst>
        </pc:spChg>
        <pc:picChg chg="add del mod">
          <ac:chgData name="Julia Le Roux" userId="b9c4b5f7-c0c9-45af-b3cb-5cb21d10edff" providerId="ADAL" clId="{87AD566B-11AC-460E-ABD8-BC907FC9E2C0}" dt="2023-05-30T20:54:52.870" v="2104" actId="478"/>
          <ac:picMkLst>
            <pc:docMk/>
            <pc:sldMk cId="0" sldId="372"/>
            <ac:picMk id="6" creationId="{05859CF3-03AC-A602-F381-FB47BF6245AC}"/>
          </ac:picMkLst>
        </pc:picChg>
        <pc:picChg chg="add mod ord">
          <ac:chgData name="Julia Le Roux" userId="b9c4b5f7-c0c9-45af-b3cb-5cb21d10edff" providerId="ADAL" clId="{87AD566B-11AC-460E-ABD8-BC907FC9E2C0}" dt="2023-05-30T21:03:54.855" v="2246" actId="14100"/>
          <ac:picMkLst>
            <pc:docMk/>
            <pc:sldMk cId="0" sldId="372"/>
            <ac:picMk id="9" creationId="{3D821B0A-A2C0-B50A-355D-50995C460B3F}"/>
          </ac:picMkLst>
        </pc:picChg>
        <pc:picChg chg="add mod modCrop">
          <ac:chgData name="Julia Le Roux" userId="b9c4b5f7-c0c9-45af-b3cb-5cb21d10edff" providerId="ADAL" clId="{87AD566B-11AC-460E-ABD8-BC907FC9E2C0}" dt="2023-05-30T21:03:48.145" v="2239" actId="1036"/>
          <ac:picMkLst>
            <pc:docMk/>
            <pc:sldMk cId="0" sldId="372"/>
            <ac:picMk id="13" creationId="{185452C1-F084-2F5E-2EC2-CFBF4C11DE43}"/>
          </ac:picMkLst>
        </pc:picChg>
      </pc:sldChg>
      <pc:sldChg chg="add del">
        <pc:chgData name="Julia Le Roux" userId="b9c4b5f7-c0c9-45af-b3cb-5cb21d10edff" providerId="ADAL" clId="{87AD566B-11AC-460E-ABD8-BC907FC9E2C0}" dt="2023-05-30T21:04:40.081" v="2247" actId="47"/>
        <pc:sldMkLst>
          <pc:docMk/>
          <pc:sldMk cId="0" sldId="373"/>
        </pc:sldMkLst>
      </pc:sldChg>
      <pc:sldChg chg="del">
        <pc:chgData name="Julia Le Roux" userId="b9c4b5f7-c0c9-45af-b3cb-5cb21d10edff" providerId="ADAL" clId="{87AD566B-11AC-460E-ABD8-BC907FC9E2C0}" dt="2023-05-30T20:34:53.187" v="2059" actId="47"/>
        <pc:sldMkLst>
          <pc:docMk/>
          <pc:sldMk cId="59146635" sldId="376"/>
        </pc:sldMkLst>
      </pc:sldChg>
      <pc:sldChg chg="addSp delSp modSp add mod">
        <pc:chgData name="Julia Le Roux" userId="b9c4b5f7-c0c9-45af-b3cb-5cb21d10edff" providerId="ADAL" clId="{87AD566B-11AC-460E-ABD8-BC907FC9E2C0}" dt="2023-05-30T20:26:08.676" v="1876" actId="20577"/>
        <pc:sldMkLst>
          <pc:docMk/>
          <pc:sldMk cId="463943045" sldId="377"/>
        </pc:sldMkLst>
        <pc:spChg chg="mod">
          <ac:chgData name="Julia Le Roux" userId="b9c4b5f7-c0c9-45af-b3cb-5cb21d10edff" providerId="ADAL" clId="{87AD566B-11AC-460E-ABD8-BC907FC9E2C0}" dt="2023-05-30T19:49:02.470" v="667" actId="20577"/>
          <ac:spMkLst>
            <pc:docMk/>
            <pc:sldMk cId="463943045" sldId="377"/>
            <ac:spMk id="3" creationId="{3510576D-DE17-C3DD-28C9-CE906C2BAF0B}"/>
          </ac:spMkLst>
        </pc:spChg>
        <pc:spChg chg="mod">
          <ac:chgData name="Julia Le Roux" userId="b9c4b5f7-c0c9-45af-b3cb-5cb21d10edff" providerId="ADAL" clId="{87AD566B-11AC-460E-ABD8-BC907FC9E2C0}" dt="2023-05-30T20:26:08.676" v="1876" actId="20577"/>
          <ac:spMkLst>
            <pc:docMk/>
            <pc:sldMk cId="463943045" sldId="377"/>
            <ac:spMk id="5" creationId="{AC6C5AA5-016A-713C-A35B-83D37220E5B8}"/>
          </ac:spMkLst>
        </pc:spChg>
        <pc:picChg chg="del">
          <ac:chgData name="Julia Le Roux" userId="b9c4b5f7-c0c9-45af-b3cb-5cb21d10edff" providerId="ADAL" clId="{87AD566B-11AC-460E-ABD8-BC907FC9E2C0}" dt="2023-05-30T19:49:34.666" v="672" actId="478"/>
          <ac:picMkLst>
            <pc:docMk/>
            <pc:sldMk cId="463943045" sldId="377"/>
            <ac:picMk id="4" creationId="{C4E93921-6303-EBD6-A1E9-9E2791810EAE}"/>
          </ac:picMkLst>
        </pc:picChg>
        <pc:picChg chg="del">
          <ac:chgData name="Julia Le Roux" userId="b9c4b5f7-c0c9-45af-b3cb-5cb21d10edff" providerId="ADAL" clId="{87AD566B-11AC-460E-ABD8-BC907FC9E2C0}" dt="2023-05-30T19:49:25.788" v="668" actId="478"/>
          <ac:picMkLst>
            <pc:docMk/>
            <pc:sldMk cId="463943045" sldId="377"/>
            <ac:picMk id="7" creationId="{8CC7E659-3A13-9A2D-60A0-FAA7F83E2981}"/>
          </ac:picMkLst>
        </pc:picChg>
        <pc:picChg chg="del">
          <ac:chgData name="Julia Le Roux" userId="b9c4b5f7-c0c9-45af-b3cb-5cb21d10edff" providerId="ADAL" clId="{87AD566B-11AC-460E-ABD8-BC907FC9E2C0}" dt="2023-05-30T19:49:32.612" v="671" actId="478"/>
          <ac:picMkLst>
            <pc:docMk/>
            <pc:sldMk cId="463943045" sldId="377"/>
            <ac:picMk id="8" creationId="{714E6C44-43C7-1AE6-2195-958ACF483F96}"/>
          </ac:picMkLst>
        </pc:picChg>
        <pc:picChg chg="del">
          <ac:chgData name="Julia Le Roux" userId="b9c4b5f7-c0c9-45af-b3cb-5cb21d10edff" providerId="ADAL" clId="{87AD566B-11AC-460E-ABD8-BC907FC9E2C0}" dt="2023-05-30T19:49:36.467" v="673" actId="478"/>
          <ac:picMkLst>
            <pc:docMk/>
            <pc:sldMk cId="463943045" sldId="377"/>
            <ac:picMk id="9" creationId="{D087B0DF-C89A-8A86-70E1-0055B8DC58E0}"/>
          </ac:picMkLst>
        </pc:picChg>
        <pc:picChg chg="add mod">
          <ac:chgData name="Julia Le Roux" userId="b9c4b5f7-c0c9-45af-b3cb-5cb21d10edff" providerId="ADAL" clId="{87AD566B-11AC-460E-ABD8-BC907FC9E2C0}" dt="2023-05-30T19:49:41.753" v="685" actId="1036"/>
          <ac:picMkLst>
            <pc:docMk/>
            <pc:sldMk cId="463943045" sldId="377"/>
            <ac:picMk id="10" creationId="{A34E6D08-21D1-53F5-6BE0-407A0371C3FA}"/>
          </ac:picMkLst>
        </pc:picChg>
        <pc:picChg chg="add mod">
          <ac:chgData name="Julia Le Roux" userId="b9c4b5f7-c0c9-45af-b3cb-5cb21d10edff" providerId="ADAL" clId="{87AD566B-11AC-460E-ABD8-BC907FC9E2C0}" dt="2023-05-30T19:50:07.984" v="690" actId="14100"/>
          <ac:picMkLst>
            <pc:docMk/>
            <pc:sldMk cId="463943045" sldId="377"/>
            <ac:picMk id="11" creationId="{124F2327-346B-B6D6-4213-04E33F268EEE}"/>
          </ac:picMkLst>
        </pc:picChg>
      </pc:sldChg>
      <pc:sldChg chg="addSp delSp modSp add mod">
        <pc:chgData name="Julia Le Roux" userId="b9c4b5f7-c0c9-45af-b3cb-5cb21d10edff" providerId="ADAL" clId="{87AD566B-11AC-460E-ABD8-BC907FC9E2C0}" dt="2023-05-30T20:26:01.724" v="1875" actId="20577"/>
        <pc:sldMkLst>
          <pc:docMk/>
          <pc:sldMk cId="3808772387" sldId="378"/>
        </pc:sldMkLst>
        <pc:spChg chg="mod">
          <ac:chgData name="Julia Le Roux" userId="b9c4b5f7-c0c9-45af-b3cb-5cb21d10edff" providerId="ADAL" clId="{87AD566B-11AC-460E-ABD8-BC907FC9E2C0}" dt="2023-05-30T19:53:44.770" v="875" actId="1036"/>
          <ac:spMkLst>
            <pc:docMk/>
            <pc:sldMk cId="3808772387" sldId="378"/>
            <ac:spMk id="3" creationId="{3510576D-DE17-C3DD-28C9-CE906C2BAF0B}"/>
          </ac:spMkLst>
        </pc:spChg>
        <pc:spChg chg="mod">
          <ac:chgData name="Julia Le Roux" userId="b9c4b5f7-c0c9-45af-b3cb-5cb21d10edff" providerId="ADAL" clId="{87AD566B-11AC-460E-ABD8-BC907FC9E2C0}" dt="2023-05-30T20:26:01.724" v="1875" actId="20577"/>
          <ac:spMkLst>
            <pc:docMk/>
            <pc:sldMk cId="3808772387" sldId="378"/>
            <ac:spMk id="5" creationId="{AC6C5AA5-016A-713C-A35B-83D37220E5B8}"/>
          </ac:spMkLst>
        </pc:spChg>
        <pc:spChg chg="add mod">
          <ac:chgData name="Julia Le Roux" userId="b9c4b5f7-c0c9-45af-b3cb-5cb21d10edff" providerId="ADAL" clId="{87AD566B-11AC-460E-ABD8-BC907FC9E2C0}" dt="2023-05-30T19:56:20.742" v="1323" actId="20577"/>
          <ac:spMkLst>
            <pc:docMk/>
            <pc:sldMk cId="3808772387" sldId="378"/>
            <ac:spMk id="11" creationId="{E2205902-11A9-1008-228E-BA94AE7CA2C0}"/>
          </ac:spMkLst>
        </pc:spChg>
        <pc:picChg chg="del">
          <ac:chgData name="Julia Le Roux" userId="b9c4b5f7-c0c9-45af-b3cb-5cb21d10edff" providerId="ADAL" clId="{87AD566B-11AC-460E-ABD8-BC907FC9E2C0}" dt="2023-05-30T19:53:02.743" v="861" actId="478"/>
          <ac:picMkLst>
            <pc:docMk/>
            <pc:sldMk cId="3808772387" sldId="378"/>
            <ac:picMk id="4" creationId="{C4E93921-6303-EBD6-A1E9-9E2791810EAE}"/>
          </ac:picMkLst>
        </pc:picChg>
        <pc:picChg chg="del">
          <ac:chgData name="Julia Le Roux" userId="b9c4b5f7-c0c9-45af-b3cb-5cb21d10edff" providerId="ADAL" clId="{87AD566B-11AC-460E-ABD8-BC907FC9E2C0}" dt="2023-05-30T19:52:58.091" v="859" actId="478"/>
          <ac:picMkLst>
            <pc:docMk/>
            <pc:sldMk cId="3808772387" sldId="378"/>
            <ac:picMk id="7" creationId="{8CC7E659-3A13-9A2D-60A0-FAA7F83E2981}"/>
          </ac:picMkLst>
        </pc:picChg>
        <pc:picChg chg="del">
          <ac:chgData name="Julia Le Roux" userId="b9c4b5f7-c0c9-45af-b3cb-5cb21d10edff" providerId="ADAL" clId="{87AD566B-11AC-460E-ABD8-BC907FC9E2C0}" dt="2023-05-30T19:53:00.423" v="860" actId="478"/>
          <ac:picMkLst>
            <pc:docMk/>
            <pc:sldMk cId="3808772387" sldId="378"/>
            <ac:picMk id="8" creationId="{714E6C44-43C7-1AE6-2195-958ACF483F96}"/>
          </ac:picMkLst>
        </pc:picChg>
        <pc:picChg chg="del">
          <ac:chgData name="Julia Le Roux" userId="b9c4b5f7-c0c9-45af-b3cb-5cb21d10edff" providerId="ADAL" clId="{87AD566B-11AC-460E-ABD8-BC907FC9E2C0}" dt="2023-05-30T19:53:04.885" v="862" actId="478"/>
          <ac:picMkLst>
            <pc:docMk/>
            <pc:sldMk cId="3808772387" sldId="378"/>
            <ac:picMk id="9" creationId="{D087B0DF-C89A-8A86-70E1-0055B8DC58E0}"/>
          </ac:picMkLst>
        </pc:picChg>
        <pc:picChg chg="add mod">
          <ac:chgData name="Julia Le Roux" userId="b9c4b5f7-c0c9-45af-b3cb-5cb21d10edff" providerId="ADAL" clId="{87AD566B-11AC-460E-ABD8-BC907FC9E2C0}" dt="2023-05-30T19:53:30.747" v="866" actId="1076"/>
          <ac:picMkLst>
            <pc:docMk/>
            <pc:sldMk cId="3808772387" sldId="378"/>
            <ac:picMk id="10" creationId="{E169F79B-01FB-F147-1E51-AC50846A2630}"/>
          </ac:picMkLst>
        </pc:picChg>
        <pc:picChg chg="add mod">
          <ac:chgData name="Julia Le Roux" userId="b9c4b5f7-c0c9-45af-b3cb-5cb21d10edff" providerId="ADAL" clId="{87AD566B-11AC-460E-ABD8-BC907FC9E2C0}" dt="2023-05-30T19:56:43.153" v="1327" actId="1076"/>
          <ac:picMkLst>
            <pc:docMk/>
            <pc:sldMk cId="3808772387" sldId="378"/>
            <ac:picMk id="12" creationId="{FD578971-62C1-5A50-C5C7-BCCD3CFC2B54}"/>
          </ac:picMkLst>
        </pc:picChg>
        <pc:picChg chg="add mod modCrop">
          <ac:chgData name="Julia Le Roux" userId="b9c4b5f7-c0c9-45af-b3cb-5cb21d10edff" providerId="ADAL" clId="{87AD566B-11AC-460E-ABD8-BC907FC9E2C0}" dt="2023-05-30T19:57:22.428" v="1333" actId="1076"/>
          <ac:picMkLst>
            <pc:docMk/>
            <pc:sldMk cId="3808772387" sldId="378"/>
            <ac:picMk id="13" creationId="{C2EA66D6-681E-6A50-F813-7AAC679CC680}"/>
          </ac:picMkLst>
        </pc:picChg>
      </pc:sldChg>
      <pc:sldChg chg="addSp delSp modSp add mod">
        <pc:chgData name="Julia Le Roux" userId="b9c4b5f7-c0c9-45af-b3cb-5cb21d10edff" providerId="ADAL" clId="{87AD566B-11AC-460E-ABD8-BC907FC9E2C0}" dt="2023-05-30T20:26:19.248" v="1877" actId="20577"/>
        <pc:sldMkLst>
          <pc:docMk/>
          <pc:sldMk cId="530728167" sldId="379"/>
        </pc:sldMkLst>
        <pc:spChg chg="mod">
          <ac:chgData name="Julia Le Roux" userId="b9c4b5f7-c0c9-45af-b3cb-5cb21d10edff" providerId="ADAL" clId="{87AD566B-11AC-460E-ABD8-BC907FC9E2C0}" dt="2023-05-30T19:58:57.543" v="1499" actId="20577"/>
          <ac:spMkLst>
            <pc:docMk/>
            <pc:sldMk cId="530728167" sldId="379"/>
            <ac:spMk id="3" creationId="{3510576D-DE17-C3DD-28C9-CE906C2BAF0B}"/>
          </ac:spMkLst>
        </pc:spChg>
        <pc:spChg chg="mod">
          <ac:chgData name="Julia Le Roux" userId="b9c4b5f7-c0c9-45af-b3cb-5cb21d10edff" providerId="ADAL" clId="{87AD566B-11AC-460E-ABD8-BC907FC9E2C0}" dt="2023-05-30T20:26:19.248" v="1877" actId="20577"/>
          <ac:spMkLst>
            <pc:docMk/>
            <pc:sldMk cId="530728167" sldId="379"/>
            <ac:spMk id="5" creationId="{AC6C5AA5-016A-713C-A35B-83D37220E5B8}"/>
          </ac:spMkLst>
        </pc:spChg>
        <pc:picChg chg="del">
          <ac:chgData name="Julia Le Roux" userId="b9c4b5f7-c0c9-45af-b3cb-5cb21d10edff" providerId="ADAL" clId="{87AD566B-11AC-460E-ABD8-BC907FC9E2C0}" dt="2023-05-30T19:59:03.872" v="1503" actId="478"/>
          <ac:picMkLst>
            <pc:docMk/>
            <pc:sldMk cId="530728167" sldId="379"/>
            <ac:picMk id="4" creationId="{C4E93921-6303-EBD6-A1E9-9E2791810EAE}"/>
          </ac:picMkLst>
        </pc:picChg>
        <pc:picChg chg="del">
          <ac:chgData name="Julia Le Roux" userId="b9c4b5f7-c0c9-45af-b3cb-5cb21d10edff" providerId="ADAL" clId="{87AD566B-11AC-460E-ABD8-BC907FC9E2C0}" dt="2023-05-30T19:59:00.336" v="1500" actId="478"/>
          <ac:picMkLst>
            <pc:docMk/>
            <pc:sldMk cId="530728167" sldId="379"/>
            <ac:picMk id="7" creationId="{8CC7E659-3A13-9A2D-60A0-FAA7F83E2981}"/>
          </ac:picMkLst>
        </pc:picChg>
        <pc:picChg chg="del mod">
          <ac:chgData name="Julia Le Roux" userId="b9c4b5f7-c0c9-45af-b3cb-5cb21d10edff" providerId="ADAL" clId="{87AD566B-11AC-460E-ABD8-BC907FC9E2C0}" dt="2023-05-30T19:59:01.988" v="1502" actId="478"/>
          <ac:picMkLst>
            <pc:docMk/>
            <pc:sldMk cId="530728167" sldId="379"/>
            <ac:picMk id="8" creationId="{714E6C44-43C7-1AE6-2195-958ACF483F96}"/>
          </ac:picMkLst>
        </pc:picChg>
        <pc:picChg chg="del">
          <ac:chgData name="Julia Le Roux" userId="b9c4b5f7-c0c9-45af-b3cb-5cb21d10edff" providerId="ADAL" clId="{87AD566B-11AC-460E-ABD8-BC907FC9E2C0}" dt="2023-05-30T19:59:05.720" v="1504" actId="478"/>
          <ac:picMkLst>
            <pc:docMk/>
            <pc:sldMk cId="530728167" sldId="379"/>
            <ac:picMk id="9" creationId="{D087B0DF-C89A-8A86-70E1-0055B8DC58E0}"/>
          </ac:picMkLst>
        </pc:picChg>
        <pc:picChg chg="add mod">
          <ac:chgData name="Julia Le Roux" userId="b9c4b5f7-c0c9-45af-b3cb-5cb21d10edff" providerId="ADAL" clId="{87AD566B-11AC-460E-ABD8-BC907FC9E2C0}" dt="2023-05-30T19:59:34.922" v="1506" actId="1076"/>
          <ac:picMkLst>
            <pc:docMk/>
            <pc:sldMk cId="530728167" sldId="379"/>
            <ac:picMk id="10" creationId="{B39A09B3-61BF-B700-8955-BC2D4D7A5D5D}"/>
          </ac:picMkLst>
        </pc:picChg>
        <pc:picChg chg="add mod">
          <ac:chgData name="Julia Le Roux" userId="b9c4b5f7-c0c9-45af-b3cb-5cb21d10edff" providerId="ADAL" clId="{87AD566B-11AC-460E-ABD8-BC907FC9E2C0}" dt="2023-05-30T19:59:59.835" v="1511" actId="1076"/>
          <ac:picMkLst>
            <pc:docMk/>
            <pc:sldMk cId="530728167" sldId="379"/>
            <ac:picMk id="11" creationId="{048DF072-640B-6C14-7C74-CE2E8A4E0601}"/>
          </ac:picMkLst>
        </pc:picChg>
      </pc:sldChg>
      <pc:sldChg chg="addSp delSp modSp add mod">
        <pc:chgData name="Julia Le Roux" userId="b9c4b5f7-c0c9-45af-b3cb-5cb21d10edff" providerId="ADAL" clId="{87AD566B-11AC-460E-ABD8-BC907FC9E2C0}" dt="2023-05-30T20:16:30.494" v="1791" actId="20577"/>
        <pc:sldMkLst>
          <pc:docMk/>
          <pc:sldMk cId="1751111786" sldId="380"/>
        </pc:sldMkLst>
        <pc:spChg chg="mod">
          <ac:chgData name="Julia Le Roux" userId="b9c4b5f7-c0c9-45af-b3cb-5cb21d10edff" providerId="ADAL" clId="{87AD566B-11AC-460E-ABD8-BC907FC9E2C0}" dt="2023-05-30T20:08:35.560" v="1636" actId="20577"/>
          <ac:spMkLst>
            <pc:docMk/>
            <pc:sldMk cId="1751111786" sldId="380"/>
            <ac:spMk id="2" creationId="{119AFA27-E8DC-495A-8394-6EC794685006}"/>
          </ac:spMkLst>
        </pc:spChg>
        <pc:spChg chg="add mod">
          <ac:chgData name="Julia Le Roux" userId="b9c4b5f7-c0c9-45af-b3cb-5cb21d10edff" providerId="ADAL" clId="{87AD566B-11AC-460E-ABD8-BC907FC9E2C0}" dt="2023-05-30T20:16:30.494" v="1791" actId="20577"/>
          <ac:spMkLst>
            <pc:docMk/>
            <pc:sldMk cId="1751111786" sldId="380"/>
            <ac:spMk id="3" creationId="{DDA8433C-1F58-CD73-6B9F-A841641DEEF0}"/>
          </ac:spMkLst>
        </pc:spChg>
        <pc:picChg chg="del">
          <ac:chgData name="Julia Le Roux" userId="b9c4b5f7-c0c9-45af-b3cb-5cb21d10edff" providerId="ADAL" clId="{87AD566B-11AC-460E-ABD8-BC907FC9E2C0}" dt="2023-05-30T20:07:48.357" v="1613" actId="478"/>
          <ac:picMkLst>
            <pc:docMk/>
            <pc:sldMk cId="1751111786" sldId="380"/>
            <ac:picMk id="9" creationId="{C93130BD-1256-8539-263F-96B7CE168EC4}"/>
          </ac:picMkLst>
        </pc:picChg>
        <pc:picChg chg="del">
          <ac:chgData name="Julia Le Roux" userId="b9c4b5f7-c0c9-45af-b3cb-5cb21d10edff" providerId="ADAL" clId="{87AD566B-11AC-460E-ABD8-BC907FC9E2C0}" dt="2023-05-30T20:07:50.138" v="1614" actId="478"/>
          <ac:picMkLst>
            <pc:docMk/>
            <pc:sldMk cId="1751111786" sldId="380"/>
            <ac:picMk id="11" creationId="{09959E1A-9567-9BB0-352D-0CA0B36577CE}"/>
          </ac:picMkLst>
        </pc:picChg>
        <pc:picChg chg="mod">
          <ac:chgData name="Julia Le Roux" userId="b9c4b5f7-c0c9-45af-b3cb-5cb21d10edff" providerId="ADAL" clId="{87AD566B-11AC-460E-ABD8-BC907FC9E2C0}" dt="2023-05-30T20:15:35.895" v="1787" actId="208"/>
          <ac:picMkLst>
            <pc:docMk/>
            <pc:sldMk cId="1751111786" sldId="380"/>
            <ac:picMk id="13" creationId="{755902B9-6A87-D4A5-510E-1F905137EC20}"/>
          </ac:picMkLst>
        </pc:picChg>
      </pc:sldChg>
      <pc:sldChg chg="addSp delSp modSp add mod">
        <pc:chgData name="Julia Le Roux" userId="b9c4b5f7-c0c9-45af-b3cb-5cb21d10edff" providerId="ADAL" clId="{87AD566B-11AC-460E-ABD8-BC907FC9E2C0}" dt="2023-05-30T21:55:40.650" v="3570" actId="20577"/>
        <pc:sldMkLst>
          <pc:docMk/>
          <pc:sldMk cId="46792224" sldId="381"/>
        </pc:sldMkLst>
        <pc:spChg chg="mod">
          <ac:chgData name="Julia Le Roux" userId="b9c4b5f7-c0c9-45af-b3cb-5cb21d10edff" providerId="ADAL" clId="{87AD566B-11AC-460E-ABD8-BC907FC9E2C0}" dt="2023-05-30T20:33:58.754" v="2029" actId="20577"/>
          <ac:spMkLst>
            <pc:docMk/>
            <pc:sldMk cId="46792224" sldId="381"/>
            <ac:spMk id="2" creationId="{119AFA27-E8DC-495A-8394-6EC794685006}"/>
          </ac:spMkLst>
        </pc:spChg>
        <pc:spChg chg="del mod">
          <ac:chgData name="Julia Le Roux" userId="b9c4b5f7-c0c9-45af-b3cb-5cb21d10edff" providerId="ADAL" clId="{87AD566B-11AC-460E-ABD8-BC907FC9E2C0}" dt="2023-05-30T20:27:04.042" v="1887" actId="478"/>
          <ac:spMkLst>
            <pc:docMk/>
            <pc:sldMk cId="46792224" sldId="381"/>
            <ac:spMk id="3" creationId="{DDA8433C-1F58-CD73-6B9F-A841641DEEF0}"/>
          </ac:spMkLst>
        </pc:spChg>
        <pc:spChg chg="add del mod">
          <ac:chgData name="Julia Le Roux" userId="b9c4b5f7-c0c9-45af-b3cb-5cb21d10edff" providerId="ADAL" clId="{87AD566B-11AC-460E-ABD8-BC907FC9E2C0}" dt="2023-05-30T20:27:13.020" v="1889" actId="767"/>
          <ac:spMkLst>
            <pc:docMk/>
            <pc:sldMk cId="46792224" sldId="381"/>
            <ac:spMk id="6" creationId="{C1209EEC-E6D1-10EE-5A63-BE9AD9A0C6AA}"/>
          </ac:spMkLst>
        </pc:spChg>
        <pc:spChg chg="add mod">
          <ac:chgData name="Julia Le Roux" userId="b9c4b5f7-c0c9-45af-b3cb-5cb21d10edff" providerId="ADAL" clId="{87AD566B-11AC-460E-ABD8-BC907FC9E2C0}" dt="2023-05-30T21:55:40.650" v="3570" actId="20577"/>
          <ac:spMkLst>
            <pc:docMk/>
            <pc:sldMk cId="46792224" sldId="381"/>
            <ac:spMk id="7" creationId="{701581B5-1957-38A2-F48D-542D086FD119}"/>
          </ac:spMkLst>
        </pc:spChg>
        <pc:picChg chg="del">
          <ac:chgData name="Julia Le Roux" userId="b9c4b5f7-c0c9-45af-b3cb-5cb21d10edff" providerId="ADAL" clId="{87AD566B-11AC-460E-ABD8-BC907FC9E2C0}" dt="2023-05-30T20:26:50.875" v="1885" actId="478"/>
          <ac:picMkLst>
            <pc:docMk/>
            <pc:sldMk cId="46792224" sldId="381"/>
            <ac:picMk id="13" creationId="{755902B9-6A87-D4A5-510E-1F905137EC20}"/>
          </ac:picMkLst>
        </pc:picChg>
      </pc:sldChg>
      <pc:sldChg chg="addSp delSp modSp add mod">
        <pc:chgData name="Julia Le Roux" userId="b9c4b5f7-c0c9-45af-b3cb-5cb21d10edff" providerId="ADAL" clId="{87AD566B-11AC-460E-ABD8-BC907FC9E2C0}" dt="2023-05-30T21:49:00.398" v="3538" actId="20577"/>
        <pc:sldMkLst>
          <pc:docMk/>
          <pc:sldMk cId="797985093" sldId="382"/>
        </pc:sldMkLst>
        <pc:spChg chg="mod">
          <ac:chgData name="Julia Le Roux" userId="b9c4b5f7-c0c9-45af-b3cb-5cb21d10edff" providerId="ADAL" clId="{87AD566B-11AC-460E-ABD8-BC907FC9E2C0}" dt="2023-05-30T21:44:53.073" v="3159" actId="20577"/>
          <ac:spMkLst>
            <pc:docMk/>
            <pc:sldMk cId="797985093" sldId="382"/>
            <ac:spMk id="2" creationId="{119AFA27-E8DC-495A-8394-6EC794685006}"/>
          </ac:spMkLst>
        </pc:spChg>
        <pc:spChg chg="mod">
          <ac:chgData name="Julia Le Roux" userId="b9c4b5f7-c0c9-45af-b3cb-5cb21d10edff" providerId="ADAL" clId="{87AD566B-11AC-460E-ABD8-BC907FC9E2C0}" dt="2023-05-30T21:49:00.398" v="3538" actId="20577"/>
          <ac:spMkLst>
            <pc:docMk/>
            <pc:sldMk cId="797985093" sldId="382"/>
            <ac:spMk id="3" creationId="{A2995119-50F1-4D95-AE62-1CAFEDBBC9AA}"/>
          </ac:spMkLst>
        </pc:spChg>
        <pc:picChg chg="add del mod">
          <ac:chgData name="Julia Le Roux" userId="b9c4b5f7-c0c9-45af-b3cb-5cb21d10edff" providerId="ADAL" clId="{87AD566B-11AC-460E-ABD8-BC907FC9E2C0}" dt="2023-05-30T21:20:37.255" v="2676" actId="478"/>
          <ac:picMkLst>
            <pc:docMk/>
            <pc:sldMk cId="797985093" sldId="382"/>
            <ac:picMk id="6" creationId="{11986E69-60F2-8D02-B542-FD7A0BC025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57CC8-C8E9-417E-BACC-3797522156B6}" type="datetimeFigureOut">
              <a:rPr lang="en-ZA" smtClean="0"/>
              <a:t>2023/05/28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68F40-B089-4A52-813C-9D73EBB442F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9079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F8E1-3D1A-436D-9854-57F8E9182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9FB4B-35B1-44EC-B942-0947C7B03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53D92-02F6-4361-A455-A183E453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FFB6-2024-4032-BB27-114ACB484D30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61959-CAD5-47C8-BEDF-4792934A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5FF5E-115C-450A-909D-6466871D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77613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09108-24C2-4696-90D7-B888A30F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4CEF7-94FD-4DF6-B7F6-520E5EF75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AC1DB-C78C-415A-A676-37F1A4BD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8CC1-B8A4-481C-B42E-B3A44E9FFE85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566B9-AD23-4E94-AADD-70C736A26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19225-E690-457D-8DA3-26C28BAA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28788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A946A2-68AF-4EBA-8158-2D395BC0E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F9F2F-353D-47BF-91B3-C0D643437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F279A-D9AA-49CB-9D54-79F52046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2138-450C-4DFB-A5FC-23569B582144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A812D-70D9-4A01-A6C0-07AFE3F0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5D02E-8D07-4F64-A176-9EED8917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414682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7373-20F0-4426-B69C-C62758020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B4CA9-52B7-493F-B55D-416BCD842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2A3B4-D0BA-45AC-A4C0-2849ECBC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0D3F-D4CA-4612-8748-64B93938A376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A926E-367E-42FA-A9F0-C5FDE87B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D4541-F9FA-4404-8773-0422A039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88645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0ADD-2EAF-40C4-AD76-817C4F30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06032-E32C-48EB-944D-B2FC9B1DB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1BDC3-81A4-4CD4-AF81-C61138F50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5C243-FA0E-4AE3-9294-F11B763D252E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90A9F-2B4C-4FFB-97BF-EFE064A5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3693-72B6-454A-87F7-F8D4DE57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55292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B381B-90A5-4BB5-B67A-3846BC78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9D6E6-F3F8-48C2-931E-556F04C69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5A0A3-8E6D-41C2-B4C7-BA47B68F4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1DB71-87FA-467D-9E93-9074B0C3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7CBC-70A8-45E9-AB6E-2B3BC429F1BE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C4277-34C8-4AF3-85E2-93AC11A5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85BC7-4E38-4E39-A355-E96D84F0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44266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A2205-CC5B-45E6-A591-9EE87F2F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7A3F6-EA64-44B2-A3C5-9ECD63F2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21E92-88D9-41F4-B50C-9FA52A715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CCE5E-C0FF-4FE7-A5FA-B257F349D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59CDB-B346-4C47-8FB4-7004F6553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64BFB-403F-476A-BFCB-D2D4C2F3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B6-5E99-481F-B53A-FCED20DCEC5A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9BBD0-9C1F-4C48-B162-53718AD2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52521-1D71-4507-8111-E1B36EB4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0958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2E25-FB53-4335-A07B-514738FB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C40D0-F00A-4E52-8077-69868D7A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CAF11-32E0-4F8F-B7FD-CBFB49E65BDE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AD38D-77FB-45A9-A873-5FF73E27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47844-1113-4B56-9E4C-95A91402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9054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C140AA-31E2-4251-BBB7-A34394940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8E16-A29A-4AD0-96F8-43153E1F1A8B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B5DF71-ED43-4A20-9806-BAFF4F9FF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DEA87-A336-45E0-B38D-FB828542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0729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BAD8-E17F-4693-B622-C82FBE47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BDB6D-5710-46C8-80D0-5316FEFB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E4063-9C86-417B-80F7-8C0E0BC01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6E9D7-ED84-4399-9CB9-928CC4DC4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3A05-CB93-4EB0-81A9-4832C9631BD4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1D96B-E36B-4D3B-8FBD-8EFD9F87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DC265-2D57-48CC-97EA-9C9F0D85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98380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A7A5-FED7-4E4F-BD46-BA5DEB0C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62C3E-C82D-4B5D-92E1-52E746375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3884C-FA65-4374-91BA-38618512F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6472A-AECB-4272-934A-4C2B1A36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517BC-5D65-4FAB-B362-7634141BF546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1194E-081B-48C7-904E-5FAD506A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D4BB0-030C-4EC2-9250-37E83A20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78882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BAC38-E82B-4995-B572-9C578608C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47B57-8023-4B9C-A659-38F69F739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34CE-6223-4F86-B070-FE11EB671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4C607-8221-463D-8AD7-72BFD2C705B4}" type="datetime1">
              <a:rPr lang="en-ZW" smtClean="0"/>
              <a:t>28/5/2023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CECDC-ED26-4C98-8BE0-68E7DFBA3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BE693-4016-4B23-9FFB-93BD92BC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4A736-06BB-4347-9979-7BE8B1B113D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429271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CA13F2-FCEE-EE14-F8B3-F2338075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98"/>
            <a:ext cx="11058384" cy="67871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D105D-02C1-49F4-9285-3CD484D1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1</a:t>
            </a:fld>
            <a:endParaRPr lang="en-ZW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AE8996-25F6-4B2B-A15F-8BE2AA29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0339" y="43218"/>
            <a:ext cx="966152" cy="138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E92C0A-2675-4678-9A79-866E0916D01E}"/>
              </a:ext>
            </a:extLst>
          </p:cNvPr>
          <p:cNvSpPr txBox="1"/>
          <p:nvPr/>
        </p:nvSpPr>
        <p:spPr>
          <a:xfrm>
            <a:off x="1352940" y="136525"/>
            <a:ext cx="87614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W" sz="2800" b="1" u="sng" dirty="0"/>
              <a:t>MAX MIND INVESTMENTS (ZIMBABWE)</a:t>
            </a:r>
            <a:br>
              <a:rPr lang="en-ZW" sz="2800" b="1" u="sng" dirty="0"/>
            </a:br>
            <a:r>
              <a:rPr lang="en-ZW" sz="2800" b="1" u="sng" dirty="0"/>
              <a:t>(PRIVATE) LIMITED</a:t>
            </a:r>
            <a:br>
              <a:rPr lang="en-ZW" sz="2800" b="1" dirty="0"/>
            </a:br>
            <a:r>
              <a:rPr lang="en-ZW" sz="2800" b="1" dirty="0"/>
              <a:t>SABI STAR LITHIUM-TANTALITE POLYMETALLIC DEPOSIT – PROJECT SUMMARY</a:t>
            </a:r>
            <a:endParaRPr lang="en-ZW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814D-92B5-44B0-9A97-18AF0B40FA84}"/>
              </a:ext>
            </a:extLst>
          </p:cNvPr>
          <p:cNvSpPr txBox="1"/>
          <p:nvPr/>
        </p:nvSpPr>
        <p:spPr>
          <a:xfrm>
            <a:off x="5281128" y="5894685"/>
            <a:ext cx="50976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W" sz="2000" b="1" dirty="0">
                <a:solidFill>
                  <a:srgbClr val="11F2F7"/>
                </a:solidFill>
              </a:rPr>
              <a:t>BUHERA DISTRICT – MANICALAND PROVINCE</a:t>
            </a:r>
          </a:p>
          <a:p>
            <a:pPr algn="ctr"/>
            <a:r>
              <a:rPr lang="en-ZW" sz="2000" b="1" dirty="0">
                <a:solidFill>
                  <a:srgbClr val="11F2F7"/>
                </a:solidFill>
              </a:rPr>
              <a:t>ZIMBABWE </a:t>
            </a:r>
          </a:p>
          <a:p>
            <a:pPr algn="ctr"/>
            <a:r>
              <a:rPr lang="en-ZW" sz="2000" b="1" dirty="0">
                <a:solidFill>
                  <a:srgbClr val="11F2F7"/>
                </a:solidFill>
              </a:rPr>
              <a:t>30 May 2023</a:t>
            </a:r>
          </a:p>
        </p:txBody>
      </p:sp>
    </p:spTree>
    <p:extLst>
      <p:ext uri="{BB962C8B-B14F-4D97-AF65-F5344CB8AC3E}">
        <p14:creationId xmlns:p14="http://schemas.microsoft.com/office/powerpoint/2010/main" val="212704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FA27-E8DC-495A-8394-6EC79468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78"/>
            <a:ext cx="10515600" cy="568869"/>
          </a:xfrm>
        </p:spPr>
        <p:txBody>
          <a:bodyPr>
            <a:noAutofit/>
          </a:bodyPr>
          <a:lstStyle/>
          <a:p>
            <a:r>
              <a:rPr lang="en-ZW" sz="3600" b="1" u="sng" dirty="0"/>
              <a:t>PROJECT DEVELOPMENT – PRODUCTIVITY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FDCE-93B2-43DA-91BE-27336460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10</a:t>
            </a:fld>
            <a:endParaRPr lang="en-ZW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EF354B-BAF1-4FD7-90CF-06A29A9C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344" y="15073"/>
            <a:ext cx="999517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701581B5-1957-38A2-F48D-542D086FD119}"/>
              </a:ext>
            </a:extLst>
          </p:cNvPr>
          <p:cNvSpPr txBox="1"/>
          <p:nvPr/>
        </p:nvSpPr>
        <p:spPr>
          <a:xfrm>
            <a:off x="115138" y="855838"/>
            <a:ext cx="10515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World-class mineral processing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Ore processing capacity 1,000,000 tons per annum.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Li2O 6% lithium concentrate output estimation 300,000 tons per annum.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Extensive technical support from one of the top Chinese lithium beneficiation research institution to improve the recovery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46792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57705-FFDB-4DAB-ADC2-DC982128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11</a:t>
            </a:fld>
            <a:endParaRPr lang="en-ZW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6D51E4-0D48-A7A1-FE87-89BE9DE3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2" y="15073"/>
            <a:ext cx="1067619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371C77-68FA-FC72-5AE1-7A6607D66C28}"/>
              </a:ext>
            </a:extLst>
          </p:cNvPr>
          <p:cNvSpPr txBox="1"/>
          <p:nvPr/>
        </p:nvSpPr>
        <p:spPr>
          <a:xfrm>
            <a:off x="87146" y="61877"/>
            <a:ext cx="84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ZW" sz="3600" b="1" u="sng" dirty="0">
                <a:latin typeface="+mj-lt"/>
              </a:rPr>
              <a:t>PROJECT DEVELOPMENT - BENEFITS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01D683-2A61-152A-503C-4E00B6D96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9" y="877083"/>
            <a:ext cx="10962165" cy="605096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ZW" b="1" dirty="0"/>
              <a:t>Employment creation </a:t>
            </a:r>
            <a:r>
              <a:rPr lang="en-ZW" sz="2200" dirty="0"/>
              <a:t>as the project forecast to recruit over 400 employees at full production (85% local and 15%local). The bulk of the non-skilled employees will be from the immediate vicinity of the project. </a:t>
            </a:r>
          </a:p>
          <a:p>
            <a:pPr algn="just"/>
            <a:r>
              <a:rPr lang="en-ZW" b="1" dirty="0"/>
              <a:t>Transfer of skills </a:t>
            </a:r>
            <a:r>
              <a:rPr lang="en-ZW" sz="2200" dirty="0"/>
              <a:t>from expats to local employees through training and coaching of new technologies and equipment</a:t>
            </a:r>
          </a:p>
          <a:p>
            <a:pPr algn="just"/>
            <a:r>
              <a:rPr lang="en-ZW" b="1" dirty="0"/>
              <a:t>Improvement of local infrastructure such as</a:t>
            </a:r>
            <a:r>
              <a:rPr lang="en-ZW" dirty="0"/>
              <a:t>:</a:t>
            </a:r>
          </a:p>
          <a:p>
            <a:pPr lvl="1" algn="just"/>
            <a:r>
              <a:rPr lang="en-ZW" b="1" dirty="0"/>
              <a:t>Roads</a:t>
            </a:r>
            <a:r>
              <a:rPr lang="en-ZW" dirty="0"/>
              <a:t> – </a:t>
            </a:r>
            <a:r>
              <a:rPr lang="en-ZW" sz="2200" dirty="0"/>
              <a:t>upgrade of the Gaza-Sabi Star road will improve accessibility and open up the area to business</a:t>
            </a:r>
          </a:p>
          <a:p>
            <a:pPr lvl="1" algn="just"/>
            <a:r>
              <a:rPr lang="en-ZW" b="1" dirty="0"/>
              <a:t>Water </a:t>
            </a:r>
            <a:r>
              <a:rPr lang="en-ZW" sz="2200" dirty="0"/>
              <a:t>(for people and livestock) – sinking of community boreholes will alleviate the current shortages</a:t>
            </a:r>
          </a:p>
          <a:p>
            <a:pPr lvl="1" algn="just"/>
            <a:r>
              <a:rPr lang="en-ZW" b="1" dirty="0"/>
              <a:t>Social amenities </a:t>
            </a:r>
            <a:r>
              <a:rPr lang="en-ZW" sz="2200" dirty="0"/>
              <a:t>(clinic) – building of a clinic will benefit the local community as the current nearest clinic is 7km away. There are also plans to build and help schools when the mine is operational</a:t>
            </a:r>
            <a:r>
              <a:rPr lang="en-ZW" dirty="0"/>
              <a:t>.</a:t>
            </a:r>
          </a:p>
          <a:p>
            <a:pPr algn="just"/>
            <a:r>
              <a:rPr lang="en-ZW" b="1" dirty="0"/>
              <a:t>Foreign Currency </a:t>
            </a:r>
            <a:r>
              <a:rPr lang="en-ZW" sz="2200" dirty="0"/>
              <a:t>generation through foreign direct investment and 100% export sales of the mineral concentrate.</a:t>
            </a:r>
          </a:p>
          <a:p>
            <a:pPr algn="just"/>
            <a:r>
              <a:rPr lang="en-ZW" b="1" dirty="0"/>
              <a:t>Benefit to downstream businesses </a:t>
            </a:r>
            <a:r>
              <a:rPr lang="en-ZW" sz="2200" dirty="0"/>
              <a:t>such as transport, local retail and local suppliers for mine consumables</a:t>
            </a:r>
          </a:p>
          <a:p>
            <a:pPr algn="just"/>
            <a:r>
              <a:rPr lang="en-ZW" b="1" dirty="0"/>
              <a:t>Revenue generation </a:t>
            </a:r>
            <a:r>
              <a:rPr lang="en-ZW" sz="2200" dirty="0"/>
              <a:t>for the Zimbabwean Government through taxes and royalties</a:t>
            </a:r>
          </a:p>
          <a:p>
            <a:pPr marL="0" indent="0" algn="just">
              <a:buNone/>
            </a:pP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40139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97159"/>
          </a:xfrm>
        </p:spPr>
        <p:txBody>
          <a:bodyPr>
            <a:normAutofit/>
          </a:bodyPr>
          <a:lstStyle/>
          <a:p>
            <a:r>
              <a:rPr lang="en-ZW" sz="3600" b="1" u="sng" dirty="0">
                <a:latin typeface="+mj-lt"/>
              </a:rPr>
              <a:t>PROJECT DEVELOPMENT </a:t>
            </a:r>
            <a:r>
              <a:rPr lang="en-US" sz="3600" b="1" u="sng" dirty="0"/>
              <a:t>- ZERO HARM SHE POLICIES</a:t>
            </a:r>
            <a:r>
              <a:rPr lang="en-US" sz="3600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94A736-06BB-4347-9979-7BE8B1B113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2" y="15073"/>
            <a:ext cx="1067619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1631" y="1538471"/>
            <a:ext cx="5754369" cy="4855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Strict environmental protection measures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zh-CN" altLang="zh-CN" sz="16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nvironmental friendly and non-toxic beneficiation reagents 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adopted 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production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circuit;</a:t>
            </a: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ailings water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recycled to form a close circuit to save water resources;</a:t>
            </a: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exhaust gas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anti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seepage tailings pond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zh-CN" altLang="zh-CN" sz="16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 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radioactivity 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from the products and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tailings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significantly 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than the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regulated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national limit standard for radioactive substances (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GB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6566-2010)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ZW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hazardous wastes. </a:t>
            </a:r>
          </a:p>
          <a:p>
            <a:pPr marL="28575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nergy saving and consumption reduction</a:t>
            </a:r>
            <a:r>
              <a:rPr lang="en-US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measures to be implemented according to design</a:t>
            </a:r>
            <a:r>
              <a:rPr lang="zh-CN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灯片编号占位符 1"/>
          <p:cNvSpPr>
            <a:spLocks noGrp="1"/>
          </p:cNvSpPr>
          <p:nvPr/>
        </p:nvSpPr>
        <p:spPr>
          <a:xfrm>
            <a:off x="90768" y="647942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DB944F-6C89-42E3-9C6E-E51CB982C7F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14520" y="712688"/>
            <a:ext cx="89655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latin typeface="+mj-lt"/>
                <a:cs typeface="+mj-lt"/>
              </a:rPr>
              <a:t>We attach great importance to our responsibilities in health, safety and </a:t>
            </a:r>
          </a:p>
          <a:p>
            <a:pPr algn="l"/>
            <a:r>
              <a:rPr lang="zh-CN" altLang="en-US" sz="2400" b="1" dirty="0">
                <a:latin typeface="+mj-lt"/>
                <a:cs typeface="+mj-lt"/>
              </a:rPr>
              <a:t>environmental protection.</a:t>
            </a:r>
          </a:p>
        </p:txBody>
      </p:sp>
      <p:pic>
        <p:nvPicPr>
          <p:cNvPr id="13" name="Picture 12" descr="A group of men in hard hats&#10;&#10;Description automatically generated with medium confidence">
            <a:extLst>
              <a:ext uri="{FF2B5EF4-FFF2-40B4-BE49-F238E27FC236}">
                <a16:creationId xmlns:a16="http://schemas.microsoft.com/office/drawing/2014/main" id="{185452C1-F084-2F5E-2EC2-CFBF4C11D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t="7373" r="-680" b="10232"/>
          <a:stretch/>
        </p:blipFill>
        <p:spPr>
          <a:xfrm>
            <a:off x="7180406" y="1211639"/>
            <a:ext cx="3101853" cy="2856511"/>
          </a:xfrm>
          <a:prstGeom prst="rect">
            <a:avLst/>
          </a:prstGeom>
        </p:spPr>
      </p:pic>
      <p:pic>
        <p:nvPicPr>
          <p:cNvPr id="9" name="Picture 8" descr="A group of people wearing hard hats and carrying garbage bags&#10;&#10;Description automatically generated with low confidence">
            <a:extLst>
              <a:ext uri="{FF2B5EF4-FFF2-40B4-BE49-F238E27FC236}">
                <a16:creationId xmlns:a16="http://schemas.microsoft.com/office/drawing/2014/main" id="{3D821B0A-A2C0-B50A-355D-50995C460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2" y="4214197"/>
            <a:ext cx="3176227" cy="23821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70493C-653B-CDD0-0854-E26D022A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13</a:t>
            </a:fld>
            <a:endParaRPr lang="en-Z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93921-6303-EBD6-A1E9-9E2791810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b="41034"/>
          <a:stretch/>
        </p:blipFill>
        <p:spPr>
          <a:xfrm>
            <a:off x="377085" y="4542777"/>
            <a:ext cx="6874510" cy="21786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6C5AA5-016A-713C-A35B-83D37220E5B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0515600" cy="5688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600" b="1" u="sng" dirty="0"/>
              <a:t>SOCIAL RESPONSIBILITIES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0576D-DE17-C3DD-28C9-CE906C2BAF0B}"/>
              </a:ext>
            </a:extLst>
          </p:cNvPr>
          <p:cNvSpPr txBox="1"/>
          <p:nvPr/>
        </p:nvSpPr>
        <p:spPr>
          <a:xfrm>
            <a:off x="206828" y="735883"/>
            <a:ext cx="10644673" cy="74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ZW" sz="1400" dirty="0"/>
              <a:t>40 </a:t>
            </a:r>
            <a:r>
              <a:rPr lang="en-GB" sz="1400" dirty="0"/>
              <a:t>families have been relocated from </a:t>
            </a:r>
            <a:r>
              <a:rPr lang="en-GB" sz="1400" dirty="0" err="1"/>
              <a:t>Tagaria</a:t>
            </a:r>
            <a:r>
              <a:rPr lang="en-GB" sz="1400" dirty="0"/>
              <a:t> and </a:t>
            </a:r>
            <a:r>
              <a:rPr lang="en-GB" sz="1400" dirty="0" err="1"/>
              <a:t>Mukwasi</a:t>
            </a:r>
            <a:r>
              <a:rPr lang="en-GB" sz="1400" dirty="0"/>
              <a:t> villages in </a:t>
            </a:r>
            <a:r>
              <a:rPr lang="en-GB" sz="1400" dirty="0" err="1"/>
              <a:t>Buhera</a:t>
            </a:r>
            <a:r>
              <a:rPr lang="en-GB" sz="1400" dirty="0"/>
              <a:t> North to the locations of their own choices: 22 families opted to relocated to </a:t>
            </a:r>
            <a:r>
              <a:rPr lang="en-GB" sz="1400" dirty="0" err="1"/>
              <a:t>Murambinda</a:t>
            </a:r>
            <a:r>
              <a:rPr lang="en-GB" sz="1400" dirty="0"/>
              <a:t> township where the mine purchased 22 x 450m2 stands; 17 families opted to be relocated locally, and 1 family opted to go back to their ancestral land in Mberengwa. </a:t>
            </a:r>
            <a:endParaRPr lang="en-ZW" sz="1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AE2AF1-95BB-4A67-5824-7E4EAC6E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999" y="61728"/>
            <a:ext cx="999517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CC7E659-3A13-9A2D-60A0-FAA7F83E2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42" y="1650578"/>
            <a:ext cx="3779703" cy="2829089"/>
          </a:xfrm>
          <a:prstGeom prst="rect">
            <a:avLst/>
          </a:prstGeom>
        </p:spPr>
      </p:pic>
      <p:pic>
        <p:nvPicPr>
          <p:cNvPr id="8" name="Picture 7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714E6C44-43C7-1AE6-2195-958ACF483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46" b="16370"/>
          <a:stretch/>
        </p:blipFill>
        <p:spPr>
          <a:xfrm>
            <a:off x="4598884" y="1650578"/>
            <a:ext cx="5123465" cy="1950098"/>
          </a:xfrm>
          <a:prstGeom prst="rect">
            <a:avLst/>
          </a:prstGeom>
        </p:spPr>
      </p:pic>
      <p:pic>
        <p:nvPicPr>
          <p:cNvPr id="11" name="Picture 10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7FDDEBA0-8800-2B74-FB7A-FD1739CE3C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122" b="22449"/>
          <a:stretch/>
        </p:blipFill>
        <p:spPr>
          <a:xfrm>
            <a:off x="7365070" y="3767691"/>
            <a:ext cx="4675519" cy="29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60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70493C-653B-CDD0-0854-E26D022A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14</a:t>
            </a:fld>
            <a:endParaRPr lang="en-ZW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6C5AA5-016A-713C-A35B-83D37220E5B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0515600" cy="5688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600" b="1" u="sng" dirty="0"/>
              <a:t>SOCIAL RESPONSIBILITIES (continued)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0576D-DE17-C3DD-28C9-CE906C2BAF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6828" y="735883"/>
            <a:ext cx="1064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ZW" sz="1400" dirty="0"/>
              <a:t>18 boreholes were drilled in the community  </a:t>
            </a:r>
            <a:r>
              <a:rPr lang="en-GB" sz="1400" dirty="0"/>
              <a:t>equipped with solar pumps, among which 10 were drilled at the schools and 8 in the surrounding villages in consultation with the local leadership. </a:t>
            </a:r>
            <a:endParaRPr lang="en-ZW" sz="1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AE2AF1-95BB-4A67-5824-7E4EAC6E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999" y="61728"/>
            <a:ext cx="999517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4E6D08-21D1-53F5-6BE0-407A0371C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64" y="1518824"/>
            <a:ext cx="5105400" cy="4733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4F2327-346B-B6D6-4213-04E33F268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445" y="1532819"/>
            <a:ext cx="5296586" cy="4823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94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70493C-653B-CDD0-0854-E26D022A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15</a:t>
            </a:fld>
            <a:endParaRPr lang="en-ZW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6C5AA5-016A-713C-A35B-83D37220E5B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0515600" cy="5688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600" b="1" u="sng" dirty="0"/>
              <a:t>SOCIAL RESPONSIBILITIES (continued)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0576D-DE17-C3DD-28C9-CE906C2BAF0B}"/>
              </a:ext>
            </a:extLst>
          </p:cNvPr>
          <p:cNvSpPr txBox="1"/>
          <p:nvPr/>
        </p:nvSpPr>
        <p:spPr>
          <a:xfrm>
            <a:off x="206829" y="810531"/>
            <a:ext cx="5050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ZW" sz="1400" dirty="0"/>
              <a:t>At least 9 schools in the community received paint and accessories from the mine and the painting was done by volunteers from the local community.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AE2AF1-95BB-4A67-5824-7E4EAC6E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999" y="61728"/>
            <a:ext cx="999517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69F79B-01FB-F147-1E51-AC50846A2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" y="2500074"/>
            <a:ext cx="4866991" cy="30423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205902-11A9-1008-228E-BA94AE7CA2C0}"/>
              </a:ext>
            </a:extLst>
          </p:cNvPr>
          <p:cNvSpPr txBox="1"/>
          <p:nvPr/>
        </p:nvSpPr>
        <p:spPr>
          <a:xfrm>
            <a:off x="5873628" y="794977"/>
            <a:ext cx="505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ZW" sz="1400" dirty="0"/>
              <a:t>A clinic was constructed at </a:t>
            </a:r>
            <a:r>
              <a:rPr lang="en-ZW" sz="1400" dirty="0" err="1"/>
              <a:t>Mukubu</a:t>
            </a:r>
            <a:r>
              <a:rPr lang="en-ZW" sz="1400" dirty="0"/>
              <a:t> business centre to benefit the local community.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578971-62C1-5A50-C5C7-BCCD3CFC2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26" y="1411830"/>
            <a:ext cx="4977874" cy="260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A66D6-681E-6A50-F813-7AAC679CC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12" b="11581"/>
          <a:stretch/>
        </p:blipFill>
        <p:spPr>
          <a:xfrm>
            <a:off x="5946726" y="4141471"/>
            <a:ext cx="4977874" cy="26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72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70493C-653B-CDD0-0854-E26D022A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16</a:t>
            </a:fld>
            <a:endParaRPr lang="en-ZW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6C5AA5-016A-713C-A35B-83D37220E5B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0515600" cy="5688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600" b="1" u="sng" dirty="0"/>
              <a:t>SOCIAL RESPONSIBILITIES (continued)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0576D-DE17-C3DD-28C9-CE906C2BAF0B}"/>
              </a:ext>
            </a:extLst>
          </p:cNvPr>
          <p:cNvSpPr txBox="1"/>
          <p:nvPr/>
        </p:nvSpPr>
        <p:spPr>
          <a:xfrm>
            <a:off x="206828" y="735883"/>
            <a:ext cx="10644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ZW" sz="1400" dirty="0"/>
              <a:t>Upgraded the 30km access road from Gaza Business Centre to the mine, and other road in the community.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AE2AF1-95BB-4A67-5824-7E4EAC6E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999" y="61728"/>
            <a:ext cx="999517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A09B3-61BF-B700-8955-BC2D4D7A5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9" y="1139475"/>
            <a:ext cx="5274310" cy="351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dirt road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048DF072-640B-6C14-7C74-CE2E8A4E0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776" y="3170561"/>
            <a:ext cx="5523912" cy="33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28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FA27-E8DC-495A-8394-6EC79468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97159"/>
          </a:xfrm>
        </p:spPr>
        <p:txBody>
          <a:bodyPr>
            <a:normAutofit/>
          </a:bodyPr>
          <a:lstStyle/>
          <a:p>
            <a:r>
              <a:rPr lang="en-ZW" sz="3600" b="1" u="sng" dirty="0"/>
              <a:t>STRATEGIC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5119-50F1-4D95-AE62-1CAFEDBBC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21" y="910680"/>
            <a:ext cx="10515600" cy="625032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ZW" sz="1800" b="1" u="sng" dirty="0"/>
              <a:t>Our vision</a:t>
            </a:r>
            <a:r>
              <a:rPr lang="en-ZW" sz="1800" dirty="0"/>
              <a:t>: growing the lithium mining business in sync with the pronouncements by the Zimbabwean Government to add value to all local natural resources. </a:t>
            </a:r>
          </a:p>
          <a:p>
            <a:pPr algn="just">
              <a:lnSpc>
                <a:spcPct val="120000"/>
              </a:lnSpc>
            </a:pPr>
            <a:r>
              <a:rPr lang="en-ZW" sz="1800" dirty="0"/>
              <a:t>To be one of the first hard-rock large-scale lithium mining companies in Zimbabwe producing spodumene concentrate. </a:t>
            </a:r>
          </a:p>
          <a:p>
            <a:pPr algn="just"/>
            <a:r>
              <a:rPr lang="en-ZW" sz="1800" dirty="0"/>
              <a:t>To grow the current mineral resource base through continued acquisition of mineral rights (claims) and further exploration.</a:t>
            </a:r>
          </a:p>
          <a:p>
            <a:pPr algn="just"/>
            <a:r>
              <a:rPr lang="en-ZW" sz="1800" dirty="0"/>
              <a:t>To upgrade spodumene concentrate to battery-grade lithium carbonate and hydroxide through a lithium salt plant as a mid to long term goal. </a:t>
            </a:r>
          </a:p>
          <a:p>
            <a:pPr algn="just"/>
            <a:r>
              <a:rPr lang="en-ZW" sz="1800" dirty="0"/>
              <a:t>Further value addition to produce lithium batteries is a longer term vision for Max Mind. Currently this vision is hindered by the limited infrastructure available locally, and  lack of sufficient lithium resource on the current mining claims.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FDCE-93B2-43DA-91BE-27336460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4A736-06BB-4347-9979-7BE8B1B113D3}" type="slidenum">
              <a:rPr kumimoji="0" lang="en-Z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Z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EF354B-BAF1-4FD7-90CF-06A29A9C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2" y="15073"/>
            <a:ext cx="1067619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72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FA27-E8DC-495A-8394-6EC79468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97159"/>
          </a:xfrm>
        </p:spPr>
        <p:txBody>
          <a:bodyPr>
            <a:normAutofit/>
          </a:bodyPr>
          <a:lstStyle/>
          <a:p>
            <a:r>
              <a:rPr lang="en-ZW" sz="3600" b="1" u="sng" dirty="0"/>
              <a:t>CHALLENGES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5119-50F1-4D95-AE62-1CAFEDBBC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21" y="910680"/>
            <a:ext cx="10515600" cy="625032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ZW" sz="1800" b="1" u="sng" dirty="0"/>
              <a:t>Challenges</a:t>
            </a:r>
          </a:p>
          <a:p>
            <a:pPr algn="just">
              <a:lnSpc>
                <a:spcPct val="120000"/>
              </a:lnSpc>
            </a:pPr>
            <a:r>
              <a:rPr lang="en-US" altLang="zh-CN" sz="1800" dirty="0"/>
              <a:t>Fluctuations in the market and slump of the lithium price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 trend of higher supply than demand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Logistics bottleneck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Insufficient infrastructure and skill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Lack of understanding and support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u="sng" dirty="0"/>
              <a:t>Opportunities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 Adjustment of the price by the market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Create dialogues and communications between the mining companies, the mining community and the government authority to enhance knowledge and understanding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Learning curve for all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Value addition is the future </a:t>
            </a:r>
          </a:p>
          <a:p>
            <a:pPr>
              <a:lnSpc>
                <a:spcPct val="120000"/>
              </a:lnSpc>
            </a:pPr>
            <a:endParaRPr lang="en-ZW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FDCE-93B2-43DA-91BE-27336460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4A736-06BB-4347-9979-7BE8B1B113D3}" type="slidenum">
              <a:rPr kumimoji="0" lang="en-Z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Z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EF354B-BAF1-4FD7-90CF-06A29A9C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2" y="15073"/>
            <a:ext cx="1067619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985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97159"/>
          </a:xfrm>
        </p:spPr>
        <p:txBody>
          <a:bodyPr>
            <a:normAutofit/>
          </a:bodyPr>
          <a:lstStyle/>
          <a:p>
            <a:r>
              <a:rPr lang="en-US" sz="3600" b="1" dirty="0"/>
              <a:t>MAX MIND INVESTMENTS ZIMBABWE - APPRECIATION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94A736-06BB-4347-9979-7BE8B1B113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2" y="15073"/>
            <a:ext cx="1067619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975995" y="3154045"/>
            <a:ext cx="10033000" cy="64516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/>
              <a:t>Thank you for your dedicated support on our project.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4E04-98B6-4148-8BFE-ECEEBC56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85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CONTENTS</a:t>
            </a:r>
            <a:endParaRPr lang="en-ZA" sz="3600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12D10-77DE-42FB-8B64-FE58C173C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1094"/>
            <a:ext cx="11353801" cy="5433532"/>
          </a:xfrm>
        </p:spPr>
        <p:txBody>
          <a:bodyPr>
            <a:normAutofit/>
          </a:bodyPr>
          <a:lstStyle/>
          <a:p>
            <a:pPr marL="971550" lvl="1" indent="-514350">
              <a:lnSpc>
                <a:spcPct val="170000"/>
              </a:lnSpc>
              <a:buFont typeface="+mj-lt"/>
              <a:buAutoNum type="arabicPeriod"/>
            </a:pPr>
            <a:r>
              <a:rPr lang="en-GB" b="1" dirty="0"/>
              <a:t>Project Location &amp; Exploration</a:t>
            </a:r>
          </a:p>
          <a:p>
            <a:pPr marL="971550" lvl="1" indent="-514350">
              <a:lnSpc>
                <a:spcPct val="170000"/>
              </a:lnSpc>
              <a:buFont typeface="+mj-lt"/>
              <a:buAutoNum type="arabicPeriod"/>
            </a:pPr>
            <a:r>
              <a:rPr lang="en-GB" b="1" dirty="0"/>
              <a:t>Project Development</a:t>
            </a:r>
          </a:p>
          <a:p>
            <a:pPr marL="971550" lvl="1" indent="-514350">
              <a:lnSpc>
                <a:spcPct val="170000"/>
              </a:lnSpc>
              <a:buFont typeface="+mj-lt"/>
              <a:buAutoNum type="arabicPeriod"/>
            </a:pPr>
            <a:r>
              <a:rPr lang="en-GB" b="1" dirty="0"/>
              <a:t>Social Responsibilities</a:t>
            </a:r>
          </a:p>
          <a:p>
            <a:pPr marL="971550" lvl="1" indent="-514350">
              <a:lnSpc>
                <a:spcPct val="170000"/>
              </a:lnSpc>
              <a:buFont typeface="+mj-lt"/>
              <a:buAutoNum type="arabicPeriod"/>
            </a:pPr>
            <a:r>
              <a:rPr lang="en-GB" b="1" dirty="0"/>
              <a:t>Strategic Vision</a:t>
            </a:r>
          </a:p>
          <a:p>
            <a:pPr marL="971550" lvl="1" indent="-514350">
              <a:lnSpc>
                <a:spcPct val="170000"/>
              </a:lnSpc>
              <a:buFont typeface="+mj-lt"/>
              <a:buAutoNum type="arabicPeriod"/>
            </a:pPr>
            <a:r>
              <a:rPr lang="en-GB" b="1" dirty="0"/>
              <a:t>Challenges and Opportunities</a:t>
            </a:r>
          </a:p>
          <a:p>
            <a:pPr marL="457200" lvl="1" indent="0">
              <a:buNone/>
            </a:pPr>
            <a:endParaRPr lang="en-ZA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6DE43ED-81FA-4B59-9420-B5B09A7DE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3" y="15073"/>
            <a:ext cx="983974" cy="1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06AA4-8FB3-4015-AE2B-E8CFAF4A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2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49449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4A30-AD10-431B-9192-D0FCA1CD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867"/>
            <a:ext cx="4632960" cy="866389"/>
          </a:xfrm>
        </p:spPr>
        <p:txBody>
          <a:bodyPr>
            <a:normAutofit fontScale="90000"/>
          </a:bodyPr>
          <a:lstStyle/>
          <a:p>
            <a:r>
              <a:rPr lang="en-ZW" sz="4000" b="1" u="sng" dirty="0"/>
              <a:t>LOCATION OF SABI STAR</a:t>
            </a:r>
          </a:p>
        </p:txBody>
      </p:sp>
      <p:pic>
        <p:nvPicPr>
          <p:cNvPr id="4" name="Content Placeholder 3" descr="Image result for map showing major cities in zimbabwe">
            <a:extLst>
              <a:ext uri="{FF2B5EF4-FFF2-40B4-BE49-F238E27FC236}">
                <a16:creationId xmlns:a16="http://schemas.microsoft.com/office/drawing/2014/main" id="{1A7DF8EE-7405-4C1F-8C46-5F373C5D822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49" y="1113184"/>
            <a:ext cx="8733182" cy="548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E8529-B73A-4FE7-BCC5-D6D40C6BB99B}"/>
              </a:ext>
            </a:extLst>
          </p:cNvPr>
          <p:cNvSpPr txBox="1"/>
          <p:nvPr/>
        </p:nvSpPr>
        <p:spPr>
          <a:xfrm>
            <a:off x="6294782" y="4939769"/>
            <a:ext cx="848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1200" b="1" dirty="0">
                <a:solidFill>
                  <a:srgbClr val="FF0000"/>
                </a:solidFill>
              </a:rPr>
              <a:t>SABI STAR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2E0A08-BB28-49A5-B951-676D6CB095C3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6718852" y="4731027"/>
            <a:ext cx="172278" cy="208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92D70D-3B5B-47C6-B723-0BC5232B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3</a:t>
            </a:fld>
            <a:endParaRPr lang="en-ZW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F0DE9A-30E5-6856-E937-47EED3124B70}"/>
              </a:ext>
            </a:extLst>
          </p:cNvPr>
          <p:cNvSpPr/>
          <p:nvPr/>
        </p:nvSpPr>
        <p:spPr>
          <a:xfrm>
            <a:off x="6835144" y="4655976"/>
            <a:ext cx="172278" cy="750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7E6ABD-C0A5-E5AB-913E-5BAE9D17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3" y="33737"/>
            <a:ext cx="983974" cy="1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8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2B8FA-BBFA-D005-8A25-58B0D912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4</a:t>
            </a:fld>
            <a:endParaRPr lang="en-Z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E843F-E9E5-2F05-7C58-2127D7BF0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28" y="357874"/>
            <a:ext cx="9274344" cy="61422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3A4CE-9075-E584-779F-3EA312B482E6}"/>
              </a:ext>
            </a:extLst>
          </p:cNvPr>
          <p:cNvSpPr txBox="1"/>
          <p:nvPr/>
        </p:nvSpPr>
        <p:spPr>
          <a:xfrm>
            <a:off x="10002426" y="3149081"/>
            <a:ext cx="721416" cy="2799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W" sz="1200" b="1" dirty="0"/>
              <a:t>Mutare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18385-BC3E-6DB8-6D6D-BE096B3C5D61}"/>
              </a:ext>
            </a:extLst>
          </p:cNvPr>
          <p:cNvSpPr txBox="1"/>
          <p:nvPr/>
        </p:nvSpPr>
        <p:spPr>
          <a:xfrm>
            <a:off x="6403910" y="819539"/>
            <a:ext cx="7713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W" sz="1200" b="1" dirty="0"/>
              <a:t>Nyazura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4AE2E-B3F6-A958-BEAA-283D3CB85ABC}"/>
              </a:ext>
            </a:extLst>
          </p:cNvPr>
          <p:cNvSpPr txBox="1"/>
          <p:nvPr/>
        </p:nvSpPr>
        <p:spPr>
          <a:xfrm>
            <a:off x="3013788" y="4548675"/>
            <a:ext cx="5971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W" sz="1200" b="1" dirty="0"/>
              <a:t>Gaza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D029C-6A10-B5A2-DBE9-2D1D6D200317}"/>
              </a:ext>
            </a:extLst>
          </p:cNvPr>
          <p:cNvSpPr txBox="1"/>
          <p:nvPr/>
        </p:nvSpPr>
        <p:spPr>
          <a:xfrm>
            <a:off x="4805265" y="5052527"/>
            <a:ext cx="8677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W" sz="1200" b="1" dirty="0"/>
              <a:t>Sabi Star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D6D71-E329-F288-CF5D-843F4A9416CC}"/>
              </a:ext>
            </a:extLst>
          </p:cNvPr>
          <p:cNvSpPr txBox="1"/>
          <p:nvPr/>
        </p:nvSpPr>
        <p:spPr>
          <a:xfrm>
            <a:off x="2146041" y="5873620"/>
            <a:ext cx="10823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W" sz="1200" b="1" dirty="0"/>
              <a:t>Murambinda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E1E8A-4171-66A0-CEB5-ED2EAAB5C2DA}"/>
              </a:ext>
            </a:extLst>
          </p:cNvPr>
          <p:cNvSpPr txBox="1"/>
          <p:nvPr/>
        </p:nvSpPr>
        <p:spPr>
          <a:xfrm>
            <a:off x="2603241" y="3747703"/>
            <a:ext cx="7091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W" sz="1200" b="1" dirty="0"/>
              <a:t>Dorowa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0194E2-5744-465C-91AB-53B4D929E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4" y="346165"/>
            <a:ext cx="5024973" cy="196316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0E6933-20DF-35DA-D260-4C097564533C}"/>
              </a:ext>
            </a:extLst>
          </p:cNvPr>
          <p:cNvSpPr txBox="1"/>
          <p:nvPr/>
        </p:nvSpPr>
        <p:spPr>
          <a:xfrm>
            <a:off x="8148744" y="3217153"/>
            <a:ext cx="631362" cy="2799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W" sz="1200" b="1" dirty="0"/>
              <a:t>Odzi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7F4A8-D598-F706-6AD8-A7150A120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3" y="33737"/>
            <a:ext cx="983974" cy="1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64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8B9DDFA-7AAB-4105-8407-4386DBF1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3" y="-31580"/>
            <a:ext cx="983974" cy="1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D7B58-28C8-48C2-836C-04266771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5</a:t>
            </a:fld>
            <a:endParaRPr lang="en-ZW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03126C-3C02-A99F-0BAF-6C0D0B5CC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0"/>
            <a:ext cx="10113146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3140F7-CF0D-C20F-B06E-41ECAD9B99EC}"/>
              </a:ext>
            </a:extLst>
          </p:cNvPr>
          <p:cNvSpPr txBox="1"/>
          <p:nvPr/>
        </p:nvSpPr>
        <p:spPr>
          <a:xfrm>
            <a:off x="7193902" y="2090057"/>
            <a:ext cx="124097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ZW" b="1" dirty="0">
                <a:solidFill>
                  <a:srgbClr val="0070C0"/>
                </a:solidFill>
              </a:rPr>
              <a:t>SABI STAR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E0A179-31FE-65D6-1395-69D289B46A1D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568751" y="2267339"/>
            <a:ext cx="625151" cy="738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A9E776-9DC5-F644-A27C-3854CD1D0638}"/>
              </a:ext>
            </a:extLst>
          </p:cNvPr>
          <p:cNvSpPr txBox="1"/>
          <p:nvPr/>
        </p:nvSpPr>
        <p:spPr>
          <a:xfrm>
            <a:off x="2948473" y="1356057"/>
            <a:ext cx="166396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ZW" sz="1400" b="1" dirty="0">
                <a:solidFill>
                  <a:srgbClr val="0070C0"/>
                </a:solidFill>
              </a:rPr>
              <a:t>MUKWASI SCHOOL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E0EA29-2C07-6EBD-F1D0-C6C23A5E1AA2}"/>
              </a:ext>
            </a:extLst>
          </p:cNvPr>
          <p:cNvCxnSpPr>
            <a:cxnSpLocks/>
          </p:cNvCxnSpPr>
          <p:nvPr/>
        </p:nvCxnSpPr>
        <p:spPr>
          <a:xfrm>
            <a:off x="4612433" y="1536822"/>
            <a:ext cx="892628" cy="39461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1DAFD2-028E-D82A-797C-33BB12F5AEA5}"/>
              </a:ext>
            </a:extLst>
          </p:cNvPr>
          <p:cNvSpPr txBox="1"/>
          <p:nvPr/>
        </p:nvSpPr>
        <p:spPr>
          <a:xfrm>
            <a:off x="2948473" y="3399643"/>
            <a:ext cx="166862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ZW" sz="1400" b="1" dirty="0">
                <a:solidFill>
                  <a:srgbClr val="0070C0"/>
                </a:solidFill>
              </a:rPr>
              <a:t>BHIDHIRI CENTRE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53D6DF-DE08-8F6D-AC57-182E78EA1A99}"/>
              </a:ext>
            </a:extLst>
          </p:cNvPr>
          <p:cNvCxnSpPr>
            <a:cxnSpLocks/>
          </p:cNvCxnSpPr>
          <p:nvPr/>
        </p:nvCxnSpPr>
        <p:spPr>
          <a:xfrm flipV="1">
            <a:off x="4631095" y="3468259"/>
            <a:ext cx="220824" cy="10340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F2A30F1-9CBD-C649-DD27-B00C729A321B}"/>
              </a:ext>
            </a:extLst>
          </p:cNvPr>
          <p:cNvSpPr txBox="1"/>
          <p:nvPr/>
        </p:nvSpPr>
        <p:spPr>
          <a:xfrm>
            <a:off x="5775648" y="5831633"/>
            <a:ext cx="18941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W" sz="1600" b="1" i="1" dirty="0"/>
              <a:t>55 claims – 3832Ha</a:t>
            </a:r>
          </a:p>
        </p:txBody>
      </p:sp>
    </p:spTree>
    <p:extLst>
      <p:ext uri="{BB962C8B-B14F-4D97-AF65-F5344CB8AC3E}">
        <p14:creationId xmlns:p14="http://schemas.microsoft.com/office/powerpoint/2010/main" val="318310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7EDB-BD54-48B7-B9F5-3A8251DB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89721"/>
            <a:ext cx="10515600" cy="600748"/>
          </a:xfrm>
        </p:spPr>
        <p:txBody>
          <a:bodyPr>
            <a:normAutofit/>
          </a:bodyPr>
          <a:lstStyle/>
          <a:p>
            <a:r>
              <a:rPr lang="en-GB" sz="3600" b="1" dirty="0"/>
              <a:t>EXPLORATION &amp; MINERAL RESOURCE DEVELOPMENT</a:t>
            </a:r>
            <a:endParaRPr lang="en-ZA" sz="36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7572E03-F19D-42DC-A176-E08128DA4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72" r="19270" b="7915"/>
          <a:stretch/>
        </p:blipFill>
        <p:spPr>
          <a:xfrm>
            <a:off x="422981" y="980645"/>
            <a:ext cx="10594713" cy="42174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8D38D13-D3A3-48C7-8A17-2F8A2EB9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3" y="15073"/>
            <a:ext cx="983974" cy="1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6BE0418-5D81-4183-BCB5-2949A9DF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6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0273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7FC1-30DC-420E-BB68-F3260239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65983" cy="662609"/>
          </a:xfrm>
        </p:spPr>
        <p:txBody>
          <a:bodyPr>
            <a:normAutofit/>
          </a:bodyPr>
          <a:lstStyle/>
          <a:p>
            <a:r>
              <a:rPr lang="en-GB" sz="4000" b="1" dirty="0"/>
              <a:t> </a:t>
            </a:r>
            <a:r>
              <a:rPr lang="en-GB" sz="3600" b="1" u="sng" dirty="0"/>
              <a:t>MINERAL RESOURCE</a:t>
            </a:r>
            <a:endParaRPr lang="en-ZA" sz="3600" b="1" u="sng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48E8C0-D11E-4406-A578-F91AC999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43" y="15073"/>
            <a:ext cx="983974" cy="1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F20100-62B9-4627-8ED3-BE4D30FE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7</a:t>
            </a:fld>
            <a:endParaRPr lang="en-ZW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A0110C-7DD2-1925-E233-35FAF443B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61681"/>
              </p:ext>
            </p:extLst>
          </p:nvPr>
        </p:nvGraphicFramePr>
        <p:xfrm>
          <a:off x="279919" y="802574"/>
          <a:ext cx="10626688" cy="2481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5714">
                  <a:extLst>
                    <a:ext uri="{9D8B030D-6E8A-4147-A177-3AD203B41FA5}">
                      <a16:colId xmlns:a16="http://schemas.microsoft.com/office/drawing/2014/main" val="198633359"/>
                    </a:ext>
                  </a:extLst>
                </a:gridCol>
                <a:gridCol w="1376849">
                  <a:extLst>
                    <a:ext uri="{9D8B030D-6E8A-4147-A177-3AD203B41FA5}">
                      <a16:colId xmlns:a16="http://schemas.microsoft.com/office/drawing/2014/main" val="3714687784"/>
                    </a:ext>
                  </a:extLst>
                </a:gridCol>
                <a:gridCol w="2773516">
                  <a:extLst>
                    <a:ext uri="{9D8B030D-6E8A-4147-A177-3AD203B41FA5}">
                      <a16:colId xmlns:a16="http://schemas.microsoft.com/office/drawing/2014/main" val="1043891085"/>
                    </a:ext>
                  </a:extLst>
                </a:gridCol>
                <a:gridCol w="3210609">
                  <a:extLst>
                    <a:ext uri="{9D8B030D-6E8A-4147-A177-3AD203B41FA5}">
                      <a16:colId xmlns:a16="http://schemas.microsoft.com/office/drawing/2014/main" val="2162205668"/>
                    </a:ext>
                  </a:extLst>
                </a:gridCol>
              </a:tblGrid>
              <a:tr h="457064">
                <a:tc row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Resource Classification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 err="1">
                          <a:effectLst/>
                        </a:rPr>
                        <a:t>Tonnes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ZW" sz="1800" kern="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Main Mineral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By-Product Mineral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4093194"/>
                  </a:ext>
                </a:extLst>
              </a:tr>
              <a:tr h="335476"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Li</a:t>
                      </a:r>
                      <a:r>
                        <a:rPr lang="en-US" sz="1800" b="1" kern="100" baseline="-25000" dirty="0">
                          <a:effectLst/>
                        </a:rPr>
                        <a:t>2</a:t>
                      </a:r>
                      <a:r>
                        <a:rPr lang="en-US" sz="1800" b="1" kern="100" dirty="0">
                          <a:effectLst/>
                        </a:rPr>
                        <a:t>O (%)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Ta</a:t>
                      </a:r>
                      <a:r>
                        <a:rPr lang="en-US" sz="1800" b="1" kern="100" baseline="-25000" dirty="0">
                          <a:effectLst/>
                        </a:rPr>
                        <a:t>2</a:t>
                      </a:r>
                      <a:r>
                        <a:rPr lang="en-US" sz="1800" b="1" kern="100" dirty="0">
                          <a:effectLst/>
                        </a:rPr>
                        <a:t>O</a:t>
                      </a:r>
                      <a:r>
                        <a:rPr lang="en-US" sz="1800" b="1" kern="100" baseline="-25000" dirty="0">
                          <a:effectLst/>
                        </a:rPr>
                        <a:t>5 </a:t>
                      </a:r>
                      <a:r>
                        <a:rPr lang="en-US" sz="1800" b="1" kern="100" dirty="0">
                          <a:effectLst/>
                        </a:rPr>
                        <a:t>(g/t)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22177"/>
                  </a:ext>
                </a:extLst>
              </a:tr>
              <a:tr h="42963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Measured Resource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3,110,000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2.11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188.34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6125925"/>
                  </a:ext>
                </a:extLst>
              </a:tr>
              <a:tr h="41054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Indicated Resource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648,000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>
                          <a:effectLst/>
                        </a:rPr>
                        <a:t>1.79</a:t>
                      </a:r>
                      <a:endParaRPr lang="en-ZW" sz="1800" b="1" kern="10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205.13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1042083"/>
                  </a:ext>
                </a:extLst>
              </a:tr>
              <a:tr h="42920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Inferred Resource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550,000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>
                          <a:effectLst/>
                        </a:rPr>
                        <a:t>1.85</a:t>
                      </a:r>
                      <a:endParaRPr lang="en-ZW" sz="1800" b="1" kern="10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167.16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5686742"/>
                  </a:ext>
                </a:extLst>
              </a:tr>
              <a:tr h="41987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TOTAL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4,308,000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>
                          <a:effectLst/>
                        </a:rPr>
                        <a:t>2.03</a:t>
                      </a:r>
                      <a:endParaRPr lang="en-ZW" sz="1800" b="1" kern="10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b="1" kern="100" dirty="0">
                          <a:effectLst/>
                        </a:rPr>
                        <a:t>188.16</a:t>
                      </a:r>
                      <a:endParaRPr lang="en-ZW" sz="1800" b="1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414876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382258-D762-8CD1-7E8F-B97395538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31288"/>
              </p:ext>
            </p:extLst>
          </p:nvPr>
        </p:nvGraphicFramePr>
        <p:xfrm>
          <a:off x="279919" y="3346261"/>
          <a:ext cx="10626689" cy="1604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7722">
                  <a:extLst>
                    <a:ext uri="{9D8B030D-6E8A-4147-A177-3AD203B41FA5}">
                      <a16:colId xmlns:a16="http://schemas.microsoft.com/office/drawing/2014/main" val="76818417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738449652"/>
                    </a:ext>
                  </a:extLst>
                </a:gridCol>
                <a:gridCol w="2715208">
                  <a:extLst>
                    <a:ext uri="{9D8B030D-6E8A-4147-A177-3AD203B41FA5}">
                      <a16:colId xmlns:a16="http://schemas.microsoft.com/office/drawing/2014/main" val="1652816527"/>
                    </a:ext>
                  </a:extLst>
                </a:gridCol>
                <a:gridCol w="3236845">
                  <a:extLst>
                    <a:ext uri="{9D8B030D-6E8A-4147-A177-3AD203B41FA5}">
                      <a16:colId xmlns:a16="http://schemas.microsoft.com/office/drawing/2014/main" val="3776341623"/>
                    </a:ext>
                  </a:extLst>
                </a:gridCol>
              </a:tblGrid>
              <a:tr h="464407">
                <a:tc row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Resource Classification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 err="1">
                          <a:effectLst/>
                        </a:rPr>
                        <a:t>Tonnes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Main Mineral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By-Product Mineral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0767675"/>
                  </a:ext>
                </a:extLst>
              </a:tr>
              <a:tr h="378777"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Ta</a:t>
                      </a:r>
                      <a:r>
                        <a:rPr lang="en-US" sz="1800" kern="100" baseline="-25000" dirty="0">
                          <a:effectLst/>
                        </a:rPr>
                        <a:t>2</a:t>
                      </a:r>
                      <a:r>
                        <a:rPr lang="en-US" sz="1800" kern="100" dirty="0">
                          <a:effectLst/>
                        </a:rPr>
                        <a:t>O</a:t>
                      </a:r>
                      <a:r>
                        <a:rPr lang="en-US" sz="1800" kern="100" baseline="-25000" dirty="0">
                          <a:effectLst/>
                        </a:rPr>
                        <a:t>5 </a:t>
                      </a:r>
                      <a:r>
                        <a:rPr lang="en-US" sz="1800" kern="100" dirty="0">
                          <a:effectLst/>
                        </a:rPr>
                        <a:t>(g/t)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Li</a:t>
                      </a:r>
                      <a:r>
                        <a:rPr lang="en-US" sz="1800" kern="100" baseline="-25000" dirty="0">
                          <a:effectLst/>
                        </a:rPr>
                        <a:t>2</a:t>
                      </a:r>
                      <a:r>
                        <a:rPr lang="en-US" sz="1800" kern="100" dirty="0">
                          <a:effectLst/>
                        </a:rPr>
                        <a:t>O (%)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8781659"/>
                  </a:ext>
                </a:extLst>
              </a:tr>
              <a:tr h="37111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 err="1">
                          <a:effectLst/>
                        </a:rPr>
                        <a:t>Meas+Ind+Inf</a:t>
                      </a:r>
                      <a:r>
                        <a:rPr lang="en-US" sz="1800" kern="100" dirty="0">
                          <a:effectLst/>
                        </a:rPr>
                        <a:t> Resource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>
                          <a:effectLst/>
                        </a:rPr>
                        <a:t>2,503,000</a:t>
                      </a:r>
                      <a:endParaRPr lang="en-ZW" sz="1800" kern="10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192.38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0.24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3005369"/>
                  </a:ext>
                </a:extLst>
              </a:tr>
              <a:tr h="38977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TOTAL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>
                          <a:effectLst/>
                        </a:rPr>
                        <a:t>2,503,000</a:t>
                      </a:r>
                      <a:endParaRPr lang="en-ZW" sz="1800" kern="10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192.38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800" kern="100" dirty="0">
                          <a:effectLst/>
                        </a:rPr>
                        <a:t>0.24</a:t>
                      </a:r>
                      <a:endParaRPr lang="en-ZW" sz="1800" kern="1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311944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8192FA6-7A88-11BF-A89A-1B71DEFED806}"/>
              </a:ext>
            </a:extLst>
          </p:cNvPr>
          <p:cNvSpPr txBox="1"/>
          <p:nvPr/>
        </p:nvSpPr>
        <p:spPr>
          <a:xfrm>
            <a:off x="254871" y="5331578"/>
            <a:ext cx="1065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W" dirty="0"/>
              <a:t>A combined </a:t>
            </a:r>
            <a:r>
              <a:rPr lang="en-ZW" b="1" u="sng" dirty="0"/>
              <a:t>Mineral Resource of +/- 5 Million Tonnes at a cut-off grade of 1.86% Li2O.</a:t>
            </a:r>
          </a:p>
          <a:p>
            <a:endParaRPr lang="en-ZW" dirty="0"/>
          </a:p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95674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FA27-E8DC-495A-8394-6EC79468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0515600" cy="568869"/>
          </a:xfrm>
        </p:spPr>
        <p:txBody>
          <a:bodyPr>
            <a:noAutofit/>
          </a:bodyPr>
          <a:lstStyle/>
          <a:p>
            <a:r>
              <a:rPr lang="en-ZW" sz="3600" b="1" u="sng" dirty="0"/>
              <a:t>PROJECT DEVELOPMENT – APRIL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FDCE-93B2-43DA-91BE-27336460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8</a:t>
            </a:fld>
            <a:endParaRPr lang="en-ZW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EF354B-BAF1-4FD7-90CF-06A29A9C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344" y="15073"/>
            <a:ext cx="999517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outdoor, ground, sky, land vehicle&#10;&#10;Description automatically generated">
            <a:extLst>
              <a:ext uri="{FF2B5EF4-FFF2-40B4-BE49-F238E27FC236}">
                <a16:creationId xmlns:a16="http://schemas.microsoft.com/office/drawing/2014/main" id="{C93130BD-1256-8539-263F-96B7CE168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31" y="739988"/>
            <a:ext cx="4018322" cy="3013742"/>
          </a:xfrm>
          <a:prstGeom prst="rect">
            <a:avLst/>
          </a:prstGeom>
        </p:spPr>
      </p:pic>
      <p:pic>
        <p:nvPicPr>
          <p:cNvPr id="11" name="Picture 10" descr="A dirt road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9959E1A-9567-9BB0-352D-0CA0B3657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73" y="739989"/>
            <a:ext cx="4018321" cy="3013741"/>
          </a:xfrm>
          <a:prstGeom prst="rect">
            <a:avLst/>
          </a:prstGeom>
        </p:spPr>
      </p:pic>
      <p:pic>
        <p:nvPicPr>
          <p:cNvPr id="15" name="Picture 14" descr="A picture containing outdoor, sky, cloud, ground&#10;&#10;Description automatically generated">
            <a:extLst>
              <a:ext uri="{FF2B5EF4-FFF2-40B4-BE49-F238E27FC236}">
                <a16:creationId xmlns:a16="http://schemas.microsoft.com/office/drawing/2014/main" id="{D230113F-2823-23BA-2A41-B24BC41AC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7" b="26516"/>
          <a:stretch/>
        </p:blipFill>
        <p:spPr>
          <a:xfrm>
            <a:off x="796273" y="3595103"/>
            <a:ext cx="9525000" cy="32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5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FA27-E8DC-495A-8394-6EC79468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0515600" cy="568869"/>
          </a:xfrm>
        </p:spPr>
        <p:txBody>
          <a:bodyPr>
            <a:noAutofit/>
          </a:bodyPr>
          <a:lstStyle/>
          <a:p>
            <a:r>
              <a:rPr lang="en-ZW" sz="3600" b="1" u="sng" dirty="0"/>
              <a:t>PROJECT DEVELOPMENT – APRIL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FDCE-93B2-43DA-91BE-27336460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A736-06BB-4347-9979-7BE8B1B113D3}" type="slidenum">
              <a:rPr lang="en-ZW" smtClean="0"/>
              <a:t>9</a:t>
            </a:fld>
            <a:endParaRPr lang="en-ZW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EF354B-BAF1-4FD7-90CF-06A29A9C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344" y="15073"/>
            <a:ext cx="999517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sky, aerial photography, outdoor, mountain&#10;&#10;Description automatically generated">
            <a:extLst>
              <a:ext uri="{FF2B5EF4-FFF2-40B4-BE49-F238E27FC236}">
                <a16:creationId xmlns:a16="http://schemas.microsoft.com/office/drawing/2014/main" id="{755902B9-6A87-D4A5-510E-1F905137E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2" y="870864"/>
            <a:ext cx="10515600" cy="58506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DA8433C-1F58-CD73-6B9F-A841641DEEF0}"/>
              </a:ext>
            </a:extLst>
          </p:cNvPr>
          <p:cNvSpPr txBox="1">
            <a:spLocks/>
          </p:cNvSpPr>
          <p:nvPr/>
        </p:nvSpPr>
        <p:spPr>
          <a:xfrm>
            <a:off x="2074507" y="870864"/>
            <a:ext cx="7088154" cy="5688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W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WE ARE ALMOST THERE</a:t>
            </a:r>
          </a:p>
        </p:txBody>
      </p:sp>
    </p:spTree>
    <p:extLst>
      <p:ext uri="{BB962C8B-B14F-4D97-AF65-F5344CB8AC3E}">
        <p14:creationId xmlns:p14="http://schemas.microsoft.com/office/powerpoint/2010/main" val="1751111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15141</TotalTime>
  <Words>1238</Words>
  <Application>Microsoft Office PowerPoint</Application>
  <PresentationFormat>Widescreen</PresentationFormat>
  <Paragraphs>145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Wingdings</vt:lpstr>
      <vt:lpstr>Office Theme</vt:lpstr>
      <vt:lpstr>PowerPoint Presentation</vt:lpstr>
      <vt:lpstr>CONTENTS</vt:lpstr>
      <vt:lpstr>LOCATION OF SABI STAR</vt:lpstr>
      <vt:lpstr>PowerPoint Presentation</vt:lpstr>
      <vt:lpstr>PowerPoint Presentation</vt:lpstr>
      <vt:lpstr>EXPLORATION &amp; MINERAL RESOURCE DEVELOPMENT</vt:lpstr>
      <vt:lpstr> MINERAL RESOURCE</vt:lpstr>
      <vt:lpstr>PROJECT DEVELOPMENT – APRIL 2022</vt:lpstr>
      <vt:lpstr>PROJECT DEVELOPMENT – APRIL 2023</vt:lpstr>
      <vt:lpstr>PROJECT DEVELOPMENT – PRODUCTIVITY</vt:lpstr>
      <vt:lpstr>PowerPoint Presentation</vt:lpstr>
      <vt:lpstr>PROJECT DEVELOPMENT - ZERO HARM SHE POLICIES </vt:lpstr>
      <vt:lpstr>PowerPoint Presentation</vt:lpstr>
      <vt:lpstr>PowerPoint Presentation</vt:lpstr>
      <vt:lpstr>PowerPoint Presentation</vt:lpstr>
      <vt:lpstr>PowerPoint Presentation</vt:lpstr>
      <vt:lpstr>STRATEGIC VISION</vt:lpstr>
      <vt:lpstr>CHALLENGES AND OPPORTUNITIES</vt:lpstr>
      <vt:lpstr>MAX MIND INVESTMENTS ZIMBABWE - APPRECIATION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 MIND INVESTMENTS SABI STAR LITHIUM POLYMETALLIC DEPOSIT</dc:title>
  <dc:creator>Elfas</dc:creator>
  <cp:lastModifiedBy>Julia Le Roux</cp:lastModifiedBy>
  <cp:revision>161</cp:revision>
  <dcterms:created xsi:type="dcterms:W3CDTF">2018-11-22T11:44:08Z</dcterms:created>
  <dcterms:modified xsi:type="dcterms:W3CDTF">2023-05-30T21:56:34Z</dcterms:modified>
</cp:coreProperties>
</file>