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145706088" r:id="rId5"/>
    <p:sldId id="287" r:id="rId6"/>
    <p:sldId id="2145706084" r:id="rId7"/>
    <p:sldId id="2145706089" r:id="rId8"/>
    <p:sldId id="2145706083" r:id="rId9"/>
    <p:sldId id="2145706091" r:id="rId10"/>
    <p:sldId id="2145706092" r:id="rId11"/>
    <p:sldId id="2145706094" r:id="rId12"/>
    <p:sldId id="2145706061" r:id="rId13"/>
    <p:sldId id="2145706093" r:id="rId14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FFFFFF"/>
    <a:srgbClr val="D6EBFA"/>
    <a:srgbClr val="F9DDD7"/>
    <a:srgbClr val="FFF6DD"/>
    <a:srgbClr val="E9F5DB"/>
    <a:srgbClr val="F4FAEC"/>
    <a:srgbClr val="EDF6FD"/>
    <a:srgbClr val="FFFCF3"/>
    <a:srgbClr val="FD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84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2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3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49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EU currently has several programmes aimed to </a:t>
            </a:r>
            <a:r>
              <a:rPr lang="en-GB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transparency, good governance and responsible mining practices in the extractives sector</a:t>
            </a:r>
            <a:r>
              <a:rPr lang="en-GB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This will also help towards creating a level playing field for EU companies.  </a:t>
            </a:r>
          </a:p>
          <a:p>
            <a:pPr>
              <a:spcAft>
                <a:spcPts val="300"/>
              </a:spcAft>
            </a:pPr>
            <a:endParaRPr lang="en-US" sz="2000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include: </a:t>
            </a:r>
          </a:p>
          <a:p>
            <a:pPr marL="800100" lvl="1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Extractive Industries Transparency Initiative </a:t>
            </a:r>
            <a:r>
              <a:rPr lang="en-GB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(EITI) whose standard has been adopted by </a:t>
            </a:r>
            <a:r>
              <a:rPr lang="en-IE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 implementing countries to date (of which several LATAM countries); </a:t>
            </a:r>
          </a:p>
          <a:p>
            <a:pPr marL="800100" lvl="1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E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G7 CONNEX Initiative</a:t>
            </a:r>
            <a:r>
              <a:rPr lang="en-IE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provides qualified technical assistance to developing countries and emerging economies in negotiating complex mining contracts;</a:t>
            </a:r>
          </a:p>
          <a:p>
            <a:pPr marL="800100" lvl="1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E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Partnerships for Responsible Minerals </a:t>
            </a:r>
            <a:r>
              <a:rPr lang="en-IE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(EPRM), to accompany the implementation of EU Regulation 2017/821 that imposes due diligence obligations on EU importers of Tin, Tungsten Tantalum and Gold (3TGs)</a:t>
            </a:r>
          </a:p>
          <a:p>
            <a:pPr marL="800100" lvl="1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E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UNDP ACP-EU Development Minerals programme</a:t>
            </a:r>
            <a:r>
              <a:rPr lang="en-IE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focusing in particular on the for</a:t>
            </a:r>
            <a:r>
              <a:rPr lang="en-GB" sz="2000" dirty="0" err="1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malisation</a:t>
            </a:r>
            <a:r>
              <a:rPr lang="en-GB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capacity building of artisanal and small-scale mining sector (ASM).</a:t>
            </a:r>
            <a:endParaRPr lang="en-IE" sz="2000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2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78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crreen.eu/crms-2023/" TargetMode="External"/><Relationship Id="rId3" Type="http://schemas.openxmlformats.org/officeDocument/2006/relationships/hyperlink" Target="https://ec.europa.eu/commission/presscorner/detail/en/ip_23_1661" TargetMode="External"/><Relationship Id="rId7" Type="http://schemas.openxmlformats.org/officeDocument/2006/relationships/hyperlink" Target="https://single-market-economy.ec.europa.eu/document/download/04f72016-032f-4dc1-92cd-1ada791b5540_en?filename=Study%202023%20CRM%20Assessmen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ingle-market-economy.ec.europa.eu/document/download/a5a7b598-6542-42c3-9b32-ba98b6a959f8_en" TargetMode="External"/><Relationship Id="rId5" Type="http://schemas.openxmlformats.org/officeDocument/2006/relationships/hyperlink" Target="https://single-market-economy.ec.europa.eu/sectors/raw-materials/areas-specific-interest/critical-raw-materials/critical-raw-materials-act_en" TargetMode="External"/><Relationship Id="rId4" Type="http://schemas.openxmlformats.org/officeDocument/2006/relationships/hyperlink" Target="https://single-market-economy.ec.europa.eu/publications/european-critical-raw-materials-act_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66651" y="2354238"/>
            <a:ext cx="9891924" cy="2149523"/>
          </a:xfrm>
        </p:spPr>
        <p:txBody>
          <a:bodyPr>
            <a:noAutofit/>
          </a:bodyPr>
          <a:lstStyle/>
          <a:p>
            <a:r>
              <a:rPr lang="en-GB" b="1" dirty="0"/>
              <a:t>European CRM Act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42776" y="3683421"/>
            <a:ext cx="10939674" cy="2332367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Proposal for a Regulation - </a:t>
            </a:r>
            <a:r>
              <a:rPr lang="en-GB" dirty="0">
                <a:solidFill>
                  <a:schemeClr val="bg1"/>
                </a:solidFill>
              </a:rPr>
              <a:t>establishing a framework for ensuring a secure and sustainable supply of critical raw materials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r"/>
            <a:r>
              <a:rPr lang="en-GB" sz="2400" dirty="0">
                <a:solidFill>
                  <a:schemeClr val="bg1"/>
                </a:solidFill>
              </a:rPr>
              <a:t>Elisabetta Sartorel, 31/05/2023</a:t>
            </a:r>
          </a:p>
        </p:txBody>
      </p:sp>
    </p:spTree>
    <p:extLst>
      <p:ext uri="{BB962C8B-B14F-4D97-AF65-F5344CB8AC3E}">
        <p14:creationId xmlns:p14="http://schemas.microsoft.com/office/powerpoint/2010/main" val="332024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713CA9-9A2D-06A4-C143-F53E5961A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  <a:endParaRPr lang="en-I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99FC8D1-7A6A-9DBA-AA22-C14C5CD4BE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sz="2000" dirty="0"/>
              <a:t>Elisabetta.SARTOREL@ec.europa.eu</a:t>
            </a:r>
          </a:p>
        </p:txBody>
      </p:sp>
    </p:spTree>
    <p:extLst>
      <p:ext uri="{BB962C8B-B14F-4D97-AF65-F5344CB8AC3E}">
        <p14:creationId xmlns:p14="http://schemas.microsoft.com/office/powerpoint/2010/main" val="341162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A657D5-65F1-0E15-88B7-88E351448B31}"/>
              </a:ext>
            </a:extLst>
          </p:cNvPr>
          <p:cNvSpPr/>
          <p:nvPr/>
        </p:nvSpPr>
        <p:spPr>
          <a:xfrm>
            <a:off x="1008552" y="1483685"/>
            <a:ext cx="10205691" cy="111853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1FEFE7-69E5-DF11-EB70-62D24255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552" y="229346"/>
            <a:ext cx="10515600" cy="782357"/>
          </a:xfrm>
        </p:spPr>
        <p:txBody>
          <a:bodyPr/>
          <a:lstStyle/>
          <a:p>
            <a:r>
              <a:rPr lang="en-IE" sz="3600" b="1" dirty="0">
                <a:latin typeface="Calibri" panose="020F0502020204030204" pitchFamily="34" charset="0"/>
                <a:cs typeface="Calibri" panose="020F0502020204030204" pitchFamily="34" charset="0"/>
              </a:rPr>
              <a:t>European Critical Raw Materials Act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8EFE6-C6A4-9899-A820-0EB858445095}"/>
              </a:ext>
            </a:extLst>
          </p:cNvPr>
          <p:cNvSpPr txBox="1"/>
          <p:nvPr/>
        </p:nvSpPr>
        <p:spPr>
          <a:xfrm>
            <a:off x="1237565" y="1661031"/>
            <a:ext cx="982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bg1"/>
                </a:solidFill>
              </a:rPr>
              <a:t>Ensuring a secure and sustainable supply </a:t>
            </a:r>
          </a:p>
          <a:p>
            <a:pPr algn="ctr"/>
            <a:r>
              <a:rPr lang="en-IE" sz="2400" b="1" dirty="0">
                <a:solidFill>
                  <a:schemeClr val="bg1"/>
                </a:solidFill>
              </a:rPr>
              <a:t>of critical raw materials for the EU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4377C6-1D30-54A2-132B-623743AF73AF}"/>
              </a:ext>
            </a:extLst>
          </p:cNvPr>
          <p:cNvSpPr/>
          <p:nvPr/>
        </p:nvSpPr>
        <p:spPr>
          <a:xfrm>
            <a:off x="616449" y="3266318"/>
            <a:ext cx="5208093" cy="114129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F32244-A11E-891A-358C-BFFC7A1CC4DF}"/>
              </a:ext>
            </a:extLst>
          </p:cNvPr>
          <p:cNvSpPr/>
          <p:nvPr/>
        </p:nvSpPr>
        <p:spPr>
          <a:xfrm>
            <a:off x="6174790" y="4688326"/>
            <a:ext cx="5208092" cy="11308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CAB9E2-EEC2-1E36-8253-4EE3F543160D}"/>
              </a:ext>
            </a:extLst>
          </p:cNvPr>
          <p:cNvSpPr/>
          <p:nvPr/>
        </p:nvSpPr>
        <p:spPr>
          <a:xfrm>
            <a:off x="616450" y="4688326"/>
            <a:ext cx="5208092" cy="114129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10E2FD-F5F1-0FCB-CBA5-27E139BA2C32}"/>
              </a:ext>
            </a:extLst>
          </p:cNvPr>
          <p:cNvSpPr/>
          <p:nvPr/>
        </p:nvSpPr>
        <p:spPr>
          <a:xfrm>
            <a:off x="6152249" y="3266318"/>
            <a:ext cx="5230633" cy="114129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D21D019-9F61-B70D-B2E3-686D2B7D5DD2}"/>
              </a:ext>
            </a:extLst>
          </p:cNvPr>
          <p:cNvSpPr/>
          <p:nvPr/>
        </p:nvSpPr>
        <p:spPr>
          <a:xfrm>
            <a:off x="128110" y="3266318"/>
            <a:ext cx="1160138" cy="1162137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B992A4-008C-CDAF-294D-D5B33C4A43FE}"/>
              </a:ext>
            </a:extLst>
          </p:cNvPr>
          <p:cNvSpPr txBox="1"/>
          <p:nvPr/>
        </p:nvSpPr>
        <p:spPr>
          <a:xfrm>
            <a:off x="1387011" y="3564592"/>
            <a:ext cx="42472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Strengthen all stages of the European CRM value chain</a:t>
            </a:r>
          </a:p>
          <a:p>
            <a:endParaRPr lang="en-IE" dirty="0"/>
          </a:p>
        </p:txBody>
      </p:sp>
      <p:pic>
        <p:nvPicPr>
          <p:cNvPr id="21" name="Graphic 20" descr="Circles with arrows with solid fill">
            <a:extLst>
              <a:ext uri="{FF2B5EF4-FFF2-40B4-BE49-F238E27FC236}">
                <a16:creationId xmlns:a16="http://schemas.microsoft.com/office/drawing/2014/main" id="{68770042-CCB7-9A9F-C0E0-F36D22035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979" y="3370846"/>
            <a:ext cx="914400" cy="9144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E8182ACA-F554-6CD2-741D-A92122E7B783}"/>
              </a:ext>
            </a:extLst>
          </p:cNvPr>
          <p:cNvSpPr/>
          <p:nvPr/>
        </p:nvSpPr>
        <p:spPr>
          <a:xfrm>
            <a:off x="10465102" y="4633153"/>
            <a:ext cx="1239881" cy="117698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525609-7BA5-C620-FD25-1242F9134F1B}"/>
              </a:ext>
            </a:extLst>
          </p:cNvPr>
          <p:cNvSpPr/>
          <p:nvPr/>
        </p:nvSpPr>
        <p:spPr>
          <a:xfrm>
            <a:off x="10498238" y="3257250"/>
            <a:ext cx="1212350" cy="115942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517E32-C908-35A7-0970-1166309E4F99}"/>
              </a:ext>
            </a:extLst>
          </p:cNvPr>
          <p:cNvSpPr/>
          <p:nvPr/>
        </p:nvSpPr>
        <p:spPr>
          <a:xfrm>
            <a:off x="196051" y="4688326"/>
            <a:ext cx="1160138" cy="114129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7BC096-11CD-962A-5E1F-65FB94953BDE}"/>
              </a:ext>
            </a:extLst>
          </p:cNvPr>
          <p:cNvSpPr txBox="1"/>
          <p:nvPr/>
        </p:nvSpPr>
        <p:spPr>
          <a:xfrm>
            <a:off x="6310563" y="4788970"/>
            <a:ext cx="4440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Improve CRM circularity and sustainability</a:t>
            </a:r>
            <a:endParaRPr lang="en-IE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41D5E1-1ECA-DEB6-2F6C-567718B53E61}"/>
              </a:ext>
            </a:extLst>
          </p:cNvPr>
          <p:cNvSpPr txBox="1"/>
          <p:nvPr/>
        </p:nvSpPr>
        <p:spPr>
          <a:xfrm>
            <a:off x="6216831" y="3339554"/>
            <a:ext cx="4439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Improve EU capacity to monitor and mitigate risks of disruption to CRM supply</a:t>
            </a:r>
            <a:endParaRPr lang="en-IE" sz="20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2869C0-BF89-4563-A99E-BECF7EEA23C3}"/>
              </a:ext>
            </a:extLst>
          </p:cNvPr>
          <p:cNvSpPr txBox="1"/>
          <p:nvPr/>
        </p:nvSpPr>
        <p:spPr>
          <a:xfrm>
            <a:off x="1336574" y="4791058"/>
            <a:ext cx="457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Diversify EU CRM imports to reduce strategic dependencies</a:t>
            </a:r>
            <a:endParaRPr lang="en-IE" sz="2000" b="1" dirty="0">
              <a:solidFill>
                <a:schemeClr val="bg1"/>
              </a:solidFill>
            </a:endParaRPr>
          </a:p>
        </p:txBody>
      </p:sp>
      <p:pic>
        <p:nvPicPr>
          <p:cNvPr id="23" name="Graphic 22" descr="World with solid fill">
            <a:extLst>
              <a:ext uri="{FF2B5EF4-FFF2-40B4-BE49-F238E27FC236}">
                <a16:creationId xmlns:a16="http://schemas.microsoft.com/office/drawing/2014/main" id="{E9C1C27E-B198-8E7D-7BEB-A18A95854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532" y="4796566"/>
            <a:ext cx="914400" cy="914400"/>
          </a:xfrm>
          <a:prstGeom prst="rect">
            <a:avLst/>
          </a:prstGeom>
        </p:spPr>
      </p:pic>
      <p:pic>
        <p:nvPicPr>
          <p:cNvPr id="17" name="Graphic 16" descr="Sustainability with solid fill">
            <a:extLst>
              <a:ext uri="{FF2B5EF4-FFF2-40B4-BE49-F238E27FC236}">
                <a16:creationId xmlns:a16="http://schemas.microsoft.com/office/drawing/2014/main" id="{E8991C15-000C-B448-C252-6444851307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61150" y="4745879"/>
            <a:ext cx="914400" cy="914400"/>
          </a:xfrm>
          <a:prstGeom prst="rect">
            <a:avLst/>
          </a:prstGeom>
        </p:spPr>
      </p:pic>
      <p:pic>
        <p:nvPicPr>
          <p:cNvPr id="35" name="Graphic 34" descr="Supply And Demand with solid fill">
            <a:extLst>
              <a:ext uri="{FF2B5EF4-FFF2-40B4-BE49-F238E27FC236}">
                <a16:creationId xmlns:a16="http://schemas.microsoft.com/office/drawing/2014/main" id="{4D34747D-9DE8-4094-9E78-1FED343F28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09752" y="33200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6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335145-E946-4A0A-AE72-B6CA81854D0B}"/>
              </a:ext>
            </a:extLst>
          </p:cNvPr>
          <p:cNvSpPr txBox="1"/>
          <p:nvPr/>
        </p:nvSpPr>
        <p:spPr>
          <a:xfrm>
            <a:off x="377416" y="1680421"/>
            <a:ext cx="11437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aspect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of the external dimension of the CRM Act – the EU commits to develop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mutually beneficial strategic international partnerships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on sustainable raw materials value chains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support investments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secure a diversified and sustainable supply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critical raw materials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rgbClr val="034EA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format of the</a:t>
            </a:r>
            <a:r>
              <a:rPr lang="en-US" sz="24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partnerships consist of a bilateral </a:t>
            </a:r>
            <a:r>
              <a:rPr lang="en-US" sz="24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Memorandum of Understanding </a:t>
            </a:r>
            <a:r>
              <a:rPr lang="en-US" sz="24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reaffirming both sides interest and a </a:t>
            </a:r>
            <a:r>
              <a:rPr lang="en-US" sz="24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Roadmap</a:t>
            </a:r>
            <a:r>
              <a:rPr lang="en-US" sz="24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detailing </a:t>
            </a:r>
            <a:r>
              <a:rPr lang="en-US" sz="24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concrete actions </a:t>
            </a:r>
            <a:r>
              <a:rPr lang="en-US" sz="24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support the creation and integration of sustainable raw materials value chains. </a:t>
            </a:r>
            <a:endParaRPr kumimoji="0" lang="en-IE" sz="180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905687-BF08-45CA-8F44-4D5671BA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85" y="444938"/>
            <a:ext cx="11421303" cy="782357"/>
          </a:xfrm>
        </p:spPr>
        <p:txBody>
          <a:bodyPr/>
          <a:lstStyle/>
          <a:p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EU Strategic </a:t>
            </a:r>
            <a:r>
              <a:rPr lang="en-CA" sz="3600" b="1" dirty="0">
                <a:solidFill>
                  <a:srgbClr val="034EA2"/>
                </a:solidFill>
                <a:cs typeface="Calibri" panose="020F0502020204030204" pitchFamily="34" charset="0"/>
              </a:rPr>
              <a:t>P</a:t>
            </a:r>
            <a:r>
              <a:rPr kumimoji="0" lang="en-C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artnerships</a:t>
            </a:r>
            <a:endParaRPr lang="en-I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9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439" y="46230"/>
            <a:ext cx="11087657" cy="782357"/>
          </a:xfrm>
        </p:spPr>
        <p:txBody>
          <a:bodyPr/>
          <a:lstStyle/>
          <a:p>
            <a:r>
              <a:rPr lang="en-GB" sz="3200" b="1" dirty="0"/>
              <a:t>EU Strategic Partnerships on Raw Materials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D3F5209-E087-4006-A219-B93616B0CA79}"/>
              </a:ext>
            </a:extLst>
          </p:cNvPr>
          <p:cNvSpPr txBox="1"/>
          <p:nvPr/>
        </p:nvSpPr>
        <p:spPr>
          <a:xfrm>
            <a:off x="96270" y="6316737"/>
            <a:ext cx="2705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/>
              <a:t>DG GROW   15/03/2023</a:t>
            </a:r>
            <a:endParaRPr lang="en-IE" sz="1600" i="1" dirty="0"/>
          </a:p>
        </p:txBody>
      </p: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E0BAC0B8-3190-C2FE-D4DF-824776D549F5}"/>
              </a:ext>
            </a:extLst>
          </p:cNvPr>
          <p:cNvGrpSpPr/>
          <p:nvPr/>
        </p:nvGrpSpPr>
        <p:grpSpPr>
          <a:xfrm>
            <a:off x="120063" y="936452"/>
            <a:ext cx="11788935" cy="5787079"/>
            <a:chOff x="120063" y="936452"/>
            <a:chExt cx="11788935" cy="5787079"/>
          </a:xfrm>
        </p:grpSpPr>
        <p:grpSp>
          <p:nvGrpSpPr>
            <p:cNvPr id="3" name="Group 2"/>
            <p:cNvGrpSpPr/>
            <p:nvPr/>
          </p:nvGrpSpPr>
          <p:grpSpPr>
            <a:xfrm>
              <a:off x="1013791" y="936452"/>
              <a:ext cx="10895207" cy="5787079"/>
              <a:chOff x="1522966" y="1340537"/>
              <a:chExt cx="9146068" cy="4658188"/>
            </a:xfrm>
            <a:solidFill>
              <a:schemeClr val="bg1">
                <a:lumMod val="85000"/>
              </a:schemeClr>
            </a:solidFill>
          </p:grpSpPr>
          <p:sp>
            <p:nvSpPr>
              <p:cNvPr id="4" name="Freeform 3"/>
              <p:cNvSpPr>
                <a:spLocks/>
              </p:cNvSpPr>
              <p:nvPr/>
            </p:nvSpPr>
            <p:spPr bwMode="auto">
              <a:xfrm>
                <a:off x="6113141" y="4803947"/>
                <a:ext cx="322598" cy="333855"/>
              </a:xfrm>
              <a:custGeom>
                <a:avLst/>
                <a:gdLst>
                  <a:gd name="T0" fmla="*/ 40 w 107"/>
                  <a:gd name="T1" fmla="*/ 102 h 107"/>
                  <a:gd name="T2" fmla="*/ 44 w 107"/>
                  <a:gd name="T3" fmla="*/ 99 h 107"/>
                  <a:gd name="T4" fmla="*/ 49 w 107"/>
                  <a:gd name="T5" fmla="*/ 105 h 107"/>
                  <a:gd name="T6" fmla="*/ 60 w 107"/>
                  <a:gd name="T7" fmla="*/ 105 h 107"/>
                  <a:gd name="T8" fmla="*/ 65 w 107"/>
                  <a:gd name="T9" fmla="*/ 100 h 107"/>
                  <a:gd name="T10" fmla="*/ 65 w 107"/>
                  <a:gd name="T11" fmla="*/ 44 h 107"/>
                  <a:gd name="T12" fmla="*/ 74 w 107"/>
                  <a:gd name="T13" fmla="*/ 41 h 107"/>
                  <a:gd name="T14" fmla="*/ 74 w 107"/>
                  <a:gd name="T15" fmla="*/ 12 h 107"/>
                  <a:gd name="T16" fmla="*/ 81 w 107"/>
                  <a:gd name="T17" fmla="*/ 11 h 107"/>
                  <a:gd name="T18" fmla="*/ 91 w 107"/>
                  <a:gd name="T19" fmla="*/ 8 h 107"/>
                  <a:gd name="T20" fmla="*/ 95 w 107"/>
                  <a:gd name="T21" fmla="*/ 11 h 107"/>
                  <a:gd name="T22" fmla="*/ 101 w 107"/>
                  <a:gd name="T23" fmla="*/ 8 h 107"/>
                  <a:gd name="T24" fmla="*/ 107 w 107"/>
                  <a:gd name="T25" fmla="*/ 7 h 107"/>
                  <a:gd name="T26" fmla="*/ 106 w 107"/>
                  <a:gd name="T27" fmla="*/ 5 h 107"/>
                  <a:gd name="T28" fmla="*/ 89 w 107"/>
                  <a:gd name="T29" fmla="*/ 6 h 107"/>
                  <a:gd name="T30" fmla="*/ 76 w 107"/>
                  <a:gd name="T31" fmla="*/ 7 h 107"/>
                  <a:gd name="T32" fmla="*/ 57 w 107"/>
                  <a:gd name="T33" fmla="*/ 7 h 107"/>
                  <a:gd name="T34" fmla="*/ 54 w 107"/>
                  <a:gd name="T35" fmla="*/ 4 h 107"/>
                  <a:gd name="T36" fmla="*/ 25 w 107"/>
                  <a:gd name="T37" fmla="*/ 4 h 107"/>
                  <a:gd name="T38" fmla="*/ 18 w 107"/>
                  <a:gd name="T39" fmla="*/ 2 h 107"/>
                  <a:gd name="T40" fmla="*/ 10 w 107"/>
                  <a:gd name="T41" fmla="*/ 1 h 107"/>
                  <a:gd name="T42" fmla="*/ 6 w 107"/>
                  <a:gd name="T43" fmla="*/ 0 h 107"/>
                  <a:gd name="T44" fmla="*/ 3 w 107"/>
                  <a:gd name="T45" fmla="*/ 2 h 107"/>
                  <a:gd name="T46" fmla="*/ 0 w 107"/>
                  <a:gd name="T47" fmla="*/ 2 h 107"/>
                  <a:gd name="T48" fmla="*/ 5 w 107"/>
                  <a:gd name="T49" fmla="*/ 13 h 107"/>
                  <a:gd name="T50" fmla="*/ 13 w 107"/>
                  <a:gd name="T51" fmla="*/ 31 h 107"/>
                  <a:gd name="T52" fmla="*/ 22 w 107"/>
                  <a:gd name="T53" fmla="*/ 48 h 107"/>
                  <a:gd name="T54" fmla="*/ 22 w 107"/>
                  <a:gd name="T55" fmla="*/ 62 h 107"/>
                  <a:gd name="T56" fmla="*/ 25 w 107"/>
                  <a:gd name="T57" fmla="*/ 76 h 107"/>
                  <a:gd name="T58" fmla="*/ 31 w 107"/>
                  <a:gd name="T59" fmla="*/ 96 h 107"/>
                  <a:gd name="T60" fmla="*/ 36 w 107"/>
                  <a:gd name="T61" fmla="*/ 103 h 107"/>
                  <a:gd name="T62" fmla="*/ 40 w 107"/>
                  <a:gd name="T63" fmla="*/ 10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" h="107">
                    <a:moveTo>
                      <a:pt x="40" y="102"/>
                    </a:moveTo>
                    <a:cubicBezTo>
                      <a:pt x="40" y="100"/>
                      <a:pt x="43" y="97"/>
                      <a:pt x="44" y="99"/>
                    </a:cubicBezTo>
                    <a:cubicBezTo>
                      <a:pt x="46" y="102"/>
                      <a:pt x="45" y="105"/>
                      <a:pt x="49" y="105"/>
                    </a:cubicBezTo>
                    <a:cubicBezTo>
                      <a:pt x="52" y="105"/>
                      <a:pt x="59" y="107"/>
                      <a:pt x="60" y="105"/>
                    </a:cubicBezTo>
                    <a:cubicBezTo>
                      <a:pt x="61" y="104"/>
                      <a:pt x="65" y="102"/>
                      <a:pt x="65" y="100"/>
                    </a:cubicBezTo>
                    <a:cubicBezTo>
                      <a:pt x="65" y="97"/>
                      <a:pt x="65" y="46"/>
                      <a:pt x="65" y="44"/>
                    </a:cubicBezTo>
                    <a:cubicBezTo>
                      <a:pt x="65" y="42"/>
                      <a:pt x="74" y="44"/>
                      <a:pt x="74" y="41"/>
                    </a:cubicBezTo>
                    <a:cubicBezTo>
                      <a:pt x="74" y="38"/>
                      <a:pt x="74" y="12"/>
                      <a:pt x="74" y="12"/>
                    </a:cubicBezTo>
                    <a:cubicBezTo>
                      <a:pt x="74" y="12"/>
                      <a:pt x="80" y="11"/>
                      <a:pt x="81" y="11"/>
                    </a:cubicBezTo>
                    <a:cubicBezTo>
                      <a:pt x="83" y="10"/>
                      <a:pt x="89" y="7"/>
                      <a:pt x="91" y="8"/>
                    </a:cubicBezTo>
                    <a:cubicBezTo>
                      <a:pt x="92" y="9"/>
                      <a:pt x="94" y="13"/>
                      <a:pt x="95" y="11"/>
                    </a:cubicBezTo>
                    <a:cubicBezTo>
                      <a:pt x="96" y="10"/>
                      <a:pt x="99" y="8"/>
                      <a:pt x="101" y="8"/>
                    </a:cubicBezTo>
                    <a:cubicBezTo>
                      <a:pt x="103" y="8"/>
                      <a:pt x="105" y="7"/>
                      <a:pt x="107" y="7"/>
                    </a:cubicBezTo>
                    <a:cubicBezTo>
                      <a:pt x="107" y="6"/>
                      <a:pt x="106" y="5"/>
                      <a:pt x="106" y="5"/>
                    </a:cubicBezTo>
                    <a:cubicBezTo>
                      <a:pt x="106" y="3"/>
                      <a:pt x="91" y="5"/>
                      <a:pt x="89" y="6"/>
                    </a:cubicBezTo>
                    <a:cubicBezTo>
                      <a:pt x="86" y="7"/>
                      <a:pt x="78" y="8"/>
                      <a:pt x="76" y="7"/>
                    </a:cubicBezTo>
                    <a:cubicBezTo>
                      <a:pt x="73" y="6"/>
                      <a:pt x="57" y="7"/>
                      <a:pt x="57" y="7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28" y="4"/>
                      <a:pt x="25" y="4"/>
                    </a:cubicBezTo>
                    <a:cubicBezTo>
                      <a:pt x="22" y="4"/>
                      <a:pt x="20" y="3"/>
                      <a:pt x="18" y="2"/>
                    </a:cubicBezTo>
                    <a:cubicBezTo>
                      <a:pt x="15" y="0"/>
                      <a:pt x="13" y="0"/>
                      <a:pt x="10" y="1"/>
                    </a:cubicBezTo>
                    <a:cubicBezTo>
                      <a:pt x="7" y="3"/>
                      <a:pt x="8" y="0"/>
                      <a:pt x="6" y="0"/>
                    </a:cubicBezTo>
                    <a:cubicBezTo>
                      <a:pt x="4" y="0"/>
                      <a:pt x="3" y="2"/>
                      <a:pt x="3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5"/>
                      <a:pt x="2" y="10"/>
                      <a:pt x="5" y="13"/>
                    </a:cubicBezTo>
                    <a:cubicBezTo>
                      <a:pt x="8" y="17"/>
                      <a:pt x="11" y="25"/>
                      <a:pt x="13" y="31"/>
                    </a:cubicBezTo>
                    <a:cubicBezTo>
                      <a:pt x="15" y="37"/>
                      <a:pt x="20" y="44"/>
                      <a:pt x="22" y="48"/>
                    </a:cubicBezTo>
                    <a:cubicBezTo>
                      <a:pt x="23" y="53"/>
                      <a:pt x="21" y="59"/>
                      <a:pt x="22" y="62"/>
                    </a:cubicBezTo>
                    <a:cubicBezTo>
                      <a:pt x="23" y="65"/>
                      <a:pt x="24" y="70"/>
                      <a:pt x="25" y="76"/>
                    </a:cubicBezTo>
                    <a:cubicBezTo>
                      <a:pt x="26" y="81"/>
                      <a:pt x="26" y="92"/>
                      <a:pt x="31" y="96"/>
                    </a:cubicBezTo>
                    <a:cubicBezTo>
                      <a:pt x="33" y="98"/>
                      <a:pt x="34" y="100"/>
                      <a:pt x="36" y="103"/>
                    </a:cubicBezTo>
                    <a:cubicBezTo>
                      <a:pt x="38" y="103"/>
                      <a:pt x="40" y="103"/>
                      <a:pt x="40" y="102"/>
                    </a:cubicBezTo>
                    <a:close/>
                  </a:path>
                </a:pathLst>
              </a:custGeom>
              <a:solidFill>
                <a:srgbClr val="0070C0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6435739" y="4767145"/>
                <a:ext cx="201465" cy="180071"/>
              </a:xfrm>
              <a:custGeom>
                <a:avLst/>
                <a:gdLst>
                  <a:gd name="T0" fmla="*/ 45 w 67"/>
                  <a:gd name="T1" fmla="*/ 3 h 58"/>
                  <a:gd name="T2" fmla="*/ 43 w 67"/>
                  <a:gd name="T3" fmla="*/ 0 h 58"/>
                  <a:gd name="T4" fmla="*/ 36 w 67"/>
                  <a:gd name="T5" fmla="*/ 0 h 58"/>
                  <a:gd name="T6" fmla="*/ 32 w 67"/>
                  <a:gd name="T7" fmla="*/ 4 h 58"/>
                  <a:gd name="T8" fmla="*/ 24 w 67"/>
                  <a:gd name="T9" fmla="*/ 10 h 58"/>
                  <a:gd name="T10" fmla="*/ 15 w 67"/>
                  <a:gd name="T11" fmla="*/ 20 h 58"/>
                  <a:gd name="T12" fmla="*/ 4 w 67"/>
                  <a:gd name="T13" fmla="*/ 18 h 58"/>
                  <a:gd name="T14" fmla="*/ 0 w 67"/>
                  <a:gd name="T15" fmla="*/ 19 h 58"/>
                  <a:gd name="T16" fmla="*/ 5 w 67"/>
                  <a:gd name="T17" fmla="*/ 23 h 58"/>
                  <a:gd name="T18" fmla="*/ 9 w 67"/>
                  <a:gd name="T19" fmla="*/ 34 h 58"/>
                  <a:gd name="T20" fmla="*/ 18 w 67"/>
                  <a:gd name="T21" fmla="*/ 39 h 58"/>
                  <a:gd name="T22" fmla="*/ 21 w 67"/>
                  <a:gd name="T23" fmla="*/ 46 h 58"/>
                  <a:gd name="T24" fmla="*/ 27 w 67"/>
                  <a:gd name="T25" fmla="*/ 52 h 58"/>
                  <a:gd name="T26" fmla="*/ 33 w 67"/>
                  <a:gd name="T27" fmla="*/ 55 h 58"/>
                  <a:gd name="T28" fmla="*/ 41 w 67"/>
                  <a:gd name="T29" fmla="*/ 57 h 58"/>
                  <a:gd name="T30" fmla="*/ 51 w 67"/>
                  <a:gd name="T31" fmla="*/ 58 h 58"/>
                  <a:gd name="T32" fmla="*/ 59 w 67"/>
                  <a:gd name="T33" fmla="*/ 50 h 58"/>
                  <a:gd name="T34" fmla="*/ 61 w 67"/>
                  <a:gd name="T35" fmla="*/ 42 h 58"/>
                  <a:gd name="T36" fmla="*/ 66 w 67"/>
                  <a:gd name="T37" fmla="*/ 35 h 58"/>
                  <a:gd name="T38" fmla="*/ 63 w 67"/>
                  <a:gd name="T39" fmla="*/ 29 h 58"/>
                  <a:gd name="T40" fmla="*/ 66 w 67"/>
                  <a:gd name="T41" fmla="*/ 22 h 58"/>
                  <a:gd name="T42" fmla="*/ 65 w 67"/>
                  <a:gd name="T43" fmla="*/ 9 h 58"/>
                  <a:gd name="T44" fmla="*/ 56 w 67"/>
                  <a:gd name="T45" fmla="*/ 5 h 58"/>
                  <a:gd name="T46" fmla="*/ 45 w 67"/>
                  <a:gd name="T47" fmla="*/ 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58">
                    <a:moveTo>
                      <a:pt x="45" y="3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2" y="1"/>
                      <a:pt x="32" y="3"/>
                      <a:pt x="32" y="4"/>
                    </a:cubicBezTo>
                    <a:cubicBezTo>
                      <a:pt x="32" y="6"/>
                      <a:pt x="27" y="9"/>
                      <a:pt x="24" y="10"/>
                    </a:cubicBezTo>
                    <a:cubicBezTo>
                      <a:pt x="21" y="11"/>
                      <a:pt x="17" y="19"/>
                      <a:pt x="15" y="20"/>
                    </a:cubicBezTo>
                    <a:cubicBezTo>
                      <a:pt x="13" y="21"/>
                      <a:pt x="6" y="18"/>
                      <a:pt x="4" y="18"/>
                    </a:cubicBezTo>
                    <a:cubicBezTo>
                      <a:pt x="3" y="18"/>
                      <a:pt x="2" y="18"/>
                      <a:pt x="0" y="19"/>
                    </a:cubicBezTo>
                    <a:cubicBezTo>
                      <a:pt x="1" y="21"/>
                      <a:pt x="4" y="23"/>
                      <a:pt x="5" y="23"/>
                    </a:cubicBezTo>
                    <a:cubicBezTo>
                      <a:pt x="6" y="23"/>
                      <a:pt x="7" y="32"/>
                      <a:pt x="9" y="34"/>
                    </a:cubicBezTo>
                    <a:cubicBezTo>
                      <a:pt x="12" y="35"/>
                      <a:pt x="18" y="38"/>
                      <a:pt x="18" y="39"/>
                    </a:cubicBezTo>
                    <a:cubicBezTo>
                      <a:pt x="18" y="41"/>
                      <a:pt x="21" y="43"/>
                      <a:pt x="21" y="46"/>
                    </a:cubicBezTo>
                    <a:cubicBezTo>
                      <a:pt x="21" y="48"/>
                      <a:pt x="25" y="52"/>
                      <a:pt x="27" y="52"/>
                    </a:cubicBezTo>
                    <a:cubicBezTo>
                      <a:pt x="33" y="51"/>
                      <a:pt x="33" y="54"/>
                      <a:pt x="33" y="55"/>
                    </a:cubicBezTo>
                    <a:cubicBezTo>
                      <a:pt x="33" y="57"/>
                      <a:pt x="40" y="55"/>
                      <a:pt x="41" y="57"/>
                    </a:cubicBezTo>
                    <a:cubicBezTo>
                      <a:pt x="42" y="58"/>
                      <a:pt x="49" y="58"/>
                      <a:pt x="51" y="58"/>
                    </a:cubicBezTo>
                    <a:cubicBezTo>
                      <a:pt x="54" y="56"/>
                      <a:pt x="58" y="52"/>
                      <a:pt x="59" y="50"/>
                    </a:cubicBezTo>
                    <a:cubicBezTo>
                      <a:pt x="61" y="47"/>
                      <a:pt x="60" y="43"/>
                      <a:pt x="61" y="42"/>
                    </a:cubicBezTo>
                    <a:cubicBezTo>
                      <a:pt x="63" y="41"/>
                      <a:pt x="67" y="36"/>
                      <a:pt x="66" y="35"/>
                    </a:cubicBezTo>
                    <a:cubicBezTo>
                      <a:pt x="64" y="35"/>
                      <a:pt x="66" y="31"/>
                      <a:pt x="63" y="29"/>
                    </a:cubicBezTo>
                    <a:cubicBezTo>
                      <a:pt x="61" y="27"/>
                      <a:pt x="66" y="26"/>
                      <a:pt x="66" y="22"/>
                    </a:cubicBezTo>
                    <a:cubicBezTo>
                      <a:pt x="65" y="18"/>
                      <a:pt x="66" y="9"/>
                      <a:pt x="65" y="9"/>
                    </a:cubicBezTo>
                    <a:cubicBezTo>
                      <a:pt x="64" y="8"/>
                      <a:pt x="59" y="7"/>
                      <a:pt x="56" y="5"/>
                    </a:cubicBezTo>
                    <a:cubicBezTo>
                      <a:pt x="52" y="3"/>
                      <a:pt x="45" y="3"/>
                      <a:pt x="45" y="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6309505" y="4826292"/>
                <a:ext cx="225691" cy="252362"/>
              </a:xfrm>
              <a:custGeom>
                <a:avLst/>
                <a:gdLst>
                  <a:gd name="T0" fmla="*/ 69 w 75"/>
                  <a:gd name="T1" fmla="*/ 33 h 81"/>
                  <a:gd name="T2" fmla="*/ 63 w 75"/>
                  <a:gd name="T3" fmla="*/ 27 h 81"/>
                  <a:gd name="T4" fmla="*/ 60 w 75"/>
                  <a:gd name="T5" fmla="*/ 20 h 81"/>
                  <a:gd name="T6" fmla="*/ 51 w 75"/>
                  <a:gd name="T7" fmla="*/ 15 h 81"/>
                  <a:gd name="T8" fmla="*/ 47 w 75"/>
                  <a:gd name="T9" fmla="*/ 4 h 81"/>
                  <a:gd name="T10" fmla="*/ 42 w 75"/>
                  <a:gd name="T11" fmla="*/ 0 h 81"/>
                  <a:gd name="T12" fmla="*/ 36 w 75"/>
                  <a:gd name="T13" fmla="*/ 1 h 81"/>
                  <a:gd name="T14" fmla="*/ 30 w 75"/>
                  <a:gd name="T15" fmla="*/ 4 h 81"/>
                  <a:gd name="T16" fmla="*/ 26 w 75"/>
                  <a:gd name="T17" fmla="*/ 1 h 81"/>
                  <a:gd name="T18" fmla="*/ 16 w 75"/>
                  <a:gd name="T19" fmla="*/ 4 h 81"/>
                  <a:gd name="T20" fmla="*/ 9 w 75"/>
                  <a:gd name="T21" fmla="*/ 5 h 81"/>
                  <a:gd name="T22" fmla="*/ 9 w 75"/>
                  <a:gd name="T23" fmla="*/ 34 h 81"/>
                  <a:gd name="T24" fmla="*/ 0 w 75"/>
                  <a:gd name="T25" fmla="*/ 37 h 81"/>
                  <a:gd name="T26" fmla="*/ 0 w 75"/>
                  <a:gd name="T27" fmla="*/ 62 h 81"/>
                  <a:gd name="T28" fmla="*/ 4 w 75"/>
                  <a:gd name="T29" fmla="*/ 64 h 81"/>
                  <a:gd name="T30" fmla="*/ 7 w 75"/>
                  <a:gd name="T31" fmla="*/ 74 h 81"/>
                  <a:gd name="T32" fmla="*/ 5 w 75"/>
                  <a:gd name="T33" fmla="*/ 76 h 81"/>
                  <a:gd name="T34" fmla="*/ 7 w 75"/>
                  <a:gd name="T35" fmla="*/ 80 h 81"/>
                  <a:gd name="T36" fmla="*/ 15 w 75"/>
                  <a:gd name="T37" fmla="*/ 79 h 81"/>
                  <a:gd name="T38" fmla="*/ 23 w 75"/>
                  <a:gd name="T39" fmla="*/ 70 h 81"/>
                  <a:gd name="T40" fmla="*/ 28 w 75"/>
                  <a:gd name="T41" fmla="*/ 66 h 81"/>
                  <a:gd name="T42" fmla="*/ 38 w 75"/>
                  <a:gd name="T43" fmla="*/ 69 h 81"/>
                  <a:gd name="T44" fmla="*/ 46 w 75"/>
                  <a:gd name="T45" fmla="*/ 65 h 81"/>
                  <a:gd name="T46" fmla="*/ 50 w 75"/>
                  <a:gd name="T47" fmla="*/ 59 h 81"/>
                  <a:gd name="T48" fmla="*/ 57 w 75"/>
                  <a:gd name="T49" fmla="*/ 54 h 81"/>
                  <a:gd name="T50" fmla="*/ 60 w 75"/>
                  <a:gd name="T51" fmla="*/ 48 h 81"/>
                  <a:gd name="T52" fmla="*/ 67 w 75"/>
                  <a:gd name="T53" fmla="*/ 43 h 81"/>
                  <a:gd name="T54" fmla="*/ 72 w 75"/>
                  <a:gd name="T55" fmla="*/ 40 h 81"/>
                  <a:gd name="T56" fmla="*/ 75 w 75"/>
                  <a:gd name="T57" fmla="*/ 36 h 81"/>
                  <a:gd name="T58" fmla="*/ 75 w 75"/>
                  <a:gd name="T59" fmla="*/ 36 h 81"/>
                  <a:gd name="T60" fmla="*/ 69 w 75"/>
                  <a:gd name="T61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5" h="81">
                    <a:moveTo>
                      <a:pt x="69" y="33"/>
                    </a:moveTo>
                    <a:cubicBezTo>
                      <a:pt x="67" y="33"/>
                      <a:pt x="63" y="29"/>
                      <a:pt x="63" y="27"/>
                    </a:cubicBezTo>
                    <a:cubicBezTo>
                      <a:pt x="63" y="24"/>
                      <a:pt x="60" y="22"/>
                      <a:pt x="60" y="20"/>
                    </a:cubicBezTo>
                    <a:cubicBezTo>
                      <a:pt x="60" y="19"/>
                      <a:pt x="54" y="16"/>
                      <a:pt x="51" y="15"/>
                    </a:cubicBezTo>
                    <a:cubicBezTo>
                      <a:pt x="49" y="13"/>
                      <a:pt x="48" y="4"/>
                      <a:pt x="47" y="4"/>
                    </a:cubicBezTo>
                    <a:cubicBezTo>
                      <a:pt x="46" y="4"/>
                      <a:pt x="43" y="2"/>
                      <a:pt x="42" y="0"/>
                    </a:cubicBezTo>
                    <a:cubicBezTo>
                      <a:pt x="40" y="0"/>
                      <a:pt x="38" y="1"/>
                      <a:pt x="36" y="1"/>
                    </a:cubicBezTo>
                    <a:cubicBezTo>
                      <a:pt x="34" y="1"/>
                      <a:pt x="31" y="3"/>
                      <a:pt x="30" y="4"/>
                    </a:cubicBezTo>
                    <a:cubicBezTo>
                      <a:pt x="29" y="6"/>
                      <a:pt x="27" y="2"/>
                      <a:pt x="26" y="1"/>
                    </a:cubicBezTo>
                    <a:cubicBezTo>
                      <a:pt x="24" y="0"/>
                      <a:pt x="18" y="3"/>
                      <a:pt x="16" y="4"/>
                    </a:cubicBezTo>
                    <a:cubicBezTo>
                      <a:pt x="15" y="4"/>
                      <a:pt x="9" y="5"/>
                      <a:pt x="9" y="5"/>
                    </a:cubicBezTo>
                    <a:cubicBezTo>
                      <a:pt x="9" y="5"/>
                      <a:pt x="9" y="31"/>
                      <a:pt x="9" y="34"/>
                    </a:cubicBezTo>
                    <a:cubicBezTo>
                      <a:pt x="9" y="37"/>
                      <a:pt x="0" y="35"/>
                      <a:pt x="0" y="37"/>
                    </a:cubicBezTo>
                    <a:cubicBezTo>
                      <a:pt x="0" y="38"/>
                      <a:pt x="0" y="50"/>
                      <a:pt x="0" y="62"/>
                    </a:cubicBezTo>
                    <a:cubicBezTo>
                      <a:pt x="2" y="63"/>
                      <a:pt x="4" y="63"/>
                      <a:pt x="4" y="64"/>
                    </a:cubicBezTo>
                    <a:cubicBezTo>
                      <a:pt x="5" y="67"/>
                      <a:pt x="7" y="72"/>
                      <a:pt x="7" y="74"/>
                    </a:cubicBezTo>
                    <a:cubicBezTo>
                      <a:pt x="6" y="75"/>
                      <a:pt x="5" y="74"/>
                      <a:pt x="5" y="76"/>
                    </a:cubicBezTo>
                    <a:cubicBezTo>
                      <a:pt x="5" y="77"/>
                      <a:pt x="4" y="80"/>
                      <a:pt x="7" y="80"/>
                    </a:cubicBezTo>
                    <a:cubicBezTo>
                      <a:pt x="9" y="80"/>
                      <a:pt x="13" y="81"/>
                      <a:pt x="15" y="79"/>
                    </a:cubicBezTo>
                    <a:cubicBezTo>
                      <a:pt x="17" y="77"/>
                      <a:pt x="22" y="73"/>
                      <a:pt x="23" y="70"/>
                    </a:cubicBezTo>
                    <a:cubicBezTo>
                      <a:pt x="23" y="68"/>
                      <a:pt x="24" y="63"/>
                      <a:pt x="28" y="66"/>
                    </a:cubicBezTo>
                    <a:cubicBezTo>
                      <a:pt x="33" y="69"/>
                      <a:pt x="33" y="69"/>
                      <a:pt x="38" y="69"/>
                    </a:cubicBezTo>
                    <a:cubicBezTo>
                      <a:pt x="44" y="69"/>
                      <a:pt x="45" y="69"/>
                      <a:pt x="46" y="65"/>
                    </a:cubicBezTo>
                    <a:cubicBezTo>
                      <a:pt x="47" y="62"/>
                      <a:pt x="46" y="59"/>
                      <a:pt x="50" y="59"/>
                    </a:cubicBezTo>
                    <a:cubicBezTo>
                      <a:pt x="53" y="59"/>
                      <a:pt x="57" y="56"/>
                      <a:pt x="57" y="54"/>
                    </a:cubicBezTo>
                    <a:cubicBezTo>
                      <a:pt x="57" y="52"/>
                      <a:pt x="58" y="48"/>
                      <a:pt x="60" y="48"/>
                    </a:cubicBezTo>
                    <a:cubicBezTo>
                      <a:pt x="62" y="48"/>
                      <a:pt x="67" y="46"/>
                      <a:pt x="67" y="43"/>
                    </a:cubicBezTo>
                    <a:cubicBezTo>
                      <a:pt x="68" y="41"/>
                      <a:pt x="71" y="42"/>
                      <a:pt x="72" y="40"/>
                    </a:cubicBezTo>
                    <a:cubicBezTo>
                      <a:pt x="73" y="40"/>
                      <a:pt x="74" y="38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2"/>
                      <a:pt x="69" y="3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6577274" y="5044479"/>
                <a:ext cx="33152" cy="43375"/>
              </a:xfrm>
              <a:custGeom>
                <a:avLst/>
                <a:gdLst>
                  <a:gd name="T0" fmla="*/ 5 w 11"/>
                  <a:gd name="T1" fmla="*/ 0 h 14"/>
                  <a:gd name="T2" fmla="*/ 0 w 11"/>
                  <a:gd name="T3" fmla="*/ 6 h 14"/>
                  <a:gd name="T4" fmla="*/ 5 w 11"/>
                  <a:gd name="T5" fmla="*/ 14 h 14"/>
                  <a:gd name="T6" fmla="*/ 9 w 11"/>
                  <a:gd name="T7" fmla="*/ 12 h 14"/>
                  <a:gd name="T8" fmla="*/ 11 w 11"/>
                  <a:gd name="T9" fmla="*/ 10 h 14"/>
                  <a:gd name="T10" fmla="*/ 10 w 11"/>
                  <a:gd name="T11" fmla="*/ 2 h 14"/>
                  <a:gd name="T12" fmla="*/ 5 w 1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4">
                    <a:moveTo>
                      <a:pt x="5" y="0"/>
                    </a:move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2" y="14"/>
                      <a:pt x="5" y="14"/>
                    </a:cubicBezTo>
                    <a:cubicBezTo>
                      <a:pt x="7" y="14"/>
                      <a:pt x="9" y="14"/>
                      <a:pt x="9" y="12"/>
                    </a:cubicBezTo>
                    <a:cubicBezTo>
                      <a:pt x="10" y="11"/>
                      <a:pt x="10" y="10"/>
                      <a:pt x="11" y="10"/>
                    </a:cubicBezTo>
                    <a:cubicBezTo>
                      <a:pt x="11" y="8"/>
                      <a:pt x="10" y="4"/>
                      <a:pt x="10" y="2"/>
                    </a:cubicBezTo>
                    <a:cubicBezTo>
                      <a:pt x="9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6484192" y="5118085"/>
                <a:ext cx="57379" cy="63090"/>
              </a:xfrm>
              <a:custGeom>
                <a:avLst/>
                <a:gdLst>
                  <a:gd name="T0" fmla="*/ 14 w 19"/>
                  <a:gd name="T1" fmla="*/ 2 h 20"/>
                  <a:gd name="T2" fmla="*/ 5 w 19"/>
                  <a:gd name="T3" fmla="*/ 5 h 20"/>
                  <a:gd name="T4" fmla="*/ 0 w 19"/>
                  <a:gd name="T5" fmla="*/ 13 h 20"/>
                  <a:gd name="T6" fmla="*/ 5 w 19"/>
                  <a:gd name="T7" fmla="*/ 20 h 20"/>
                  <a:gd name="T8" fmla="*/ 9 w 19"/>
                  <a:gd name="T9" fmla="*/ 20 h 20"/>
                  <a:gd name="T10" fmla="*/ 11 w 19"/>
                  <a:gd name="T11" fmla="*/ 16 h 20"/>
                  <a:gd name="T12" fmla="*/ 16 w 19"/>
                  <a:gd name="T13" fmla="*/ 14 h 20"/>
                  <a:gd name="T14" fmla="*/ 19 w 19"/>
                  <a:gd name="T15" fmla="*/ 8 h 20"/>
                  <a:gd name="T16" fmla="*/ 14 w 19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0">
                    <a:moveTo>
                      <a:pt x="14" y="2"/>
                    </a:moveTo>
                    <a:cubicBezTo>
                      <a:pt x="13" y="0"/>
                      <a:pt x="6" y="3"/>
                      <a:pt x="5" y="5"/>
                    </a:cubicBezTo>
                    <a:cubicBezTo>
                      <a:pt x="4" y="7"/>
                      <a:pt x="0" y="13"/>
                      <a:pt x="0" y="13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10" y="18"/>
                      <a:pt x="11" y="16"/>
                    </a:cubicBezTo>
                    <a:cubicBezTo>
                      <a:pt x="12" y="14"/>
                      <a:pt x="16" y="16"/>
                      <a:pt x="16" y="14"/>
                    </a:cubicBezTo>
                    <a:cubicBezTo>
                      <a:pt x="16" y="12"/>
                      <a:pt x="19" y="10"/>
                      <a:pt x="19" y="8"/>
                    </a:cubicBezTo>
                    <a:cubicBezTo>
                      <a:pt x="19" y="6"/>
                      <a:pt x="15" y="4"/>
                      <a:pt x="14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6221523" y="4938015"/>
                <a:ext cx="406753" cy="370658"/>
              </a:xfrm>
              <a:custGeom>
                <a:avLst/>
                <a:gdLst>
                  <a:gd name="T0" fmla="*/ 129 w 135"/>
                  <a:gd name="T1" fmla="*/ 44 h 119"/>
                  <a:gd name="T2" fmla="*/ 129 w 135"/>
                  <a:gd name="T3" fmla="*/ 44 h 119"/>
                  <a:gd name="T4" fmla="*/ 127 w 135"/>
                  <a:gd name="T5" fmla="*/ 46 h 119"/>
                  <a:gd name="T6" fmla="*/ 123 w 135"/>
                  <a:gd name="T7" fmla="*/ 48 h 119"/>
                  <a:gd name="T8" fmla="*/ 118 w 135"/>
                  <a:gd name="T9" fmla="*/ 40 h 119"/>
                  <a:gd name="T10" fmla="*/ 123 w 135"/>
                  <a:gd name="T11" fmla="*/ 34 h 119"/>
                  <a:gd name="T12" fmla="*/ 128 w 135"/>
                  <a:gd name="T13" fmla="*/ 36 h 119"/>
                  <a:gd name="T14" fmla="*/ 128 w 135"/>
                  <a:gd name="T15" fmla="*/ 35 h 119"/>
                  <a:gd name="T16" fmla="*/ 127 w 135"/>
                  <a:gd name="T17" fmla="*/ 19 h 119"/>
                  <a:gd name="T18" fmla="*/ 122 w 135"/>
                  <a:gd name="T19" fmla="*/ 4 h 119"/>
                  <a:gd name="T20" fmla="*/ 112 w 135"/>
                  <a:gd name="T21" fmla="*/ 2 h 119"/>
                  <a:gd name="T22" fmla="*/ 104 w 135"/>
                  <a:gd name="T23" fmla="*/ 0 h 119"/>
                  <a:gd name="T24" fmla="*/ 101 w 135"/>
                  <a:gd name="T25" fmla="*/ 4 h 119"/>
                  <a:gd name="T26" fmla="*/ 96 w 135"/>
                  <a:gd name="T27" fmla="*/ 7 h 119"/>
                  <a:gd name="T28" fmla="*/ 89 w 135"/>
                  <a:gd name="T29" fmla="*/ 12 h 119"/>
                  <a:gd name="T30" fmla="*/ 86 w 135"/>
                  <a:gd name="T31" fmla="*/ 18 h 119"/>
                  <a:gd name="T32" fmla="*/ 79 w 135"/>
                  <a:gd name="T33" fmla="*/ 23 h 119"/>
                  <a:gd name="T34" fmla="*/ 75 w 135"/>
                  <a:gd name="T35" fmla="*/ 29 h 119"/>
                  <a:gd name="T36" fmla="*/ 67 w 135"/>
                  <a:gd name="T37" fmla="*/ 33 h 119"/>
                  <a:gd name="T38" fmla="*/ 57 w 135"/>
                  <a:gd name="T39" fmla="*/ 30 h 119"/>
                  <a:gd name="T40" fmla="*/ 52 w 135"/>
                  <a:gd name="T41" fmla="*/ 34 h 119"/>
                  <a:gd name="T42" fmla="*/ 44 w 135"/>
                  <a:gd name="T43" fmla="*/ 43 h 119"/>
                  <a:gd name="T44" fmla="*/ 36 w 135"/>
                  <a:gd name="T45" fmla="*/ 44 h 119"/>
                  <a:gd name="T46" fmla="*/ 34 w 135"/>
                  <a:gd name="T47" fmla="*/ 40 h 119"/>
                  <a:gd name="T48" fmla="*/ 36 w 135"/>
                  <a:gd name="T49" fmla="*/ 38 h 119"/>
                  <a:gd name="T50" fmla="*/ 33 w 135"/>
                  <a:gd name="T51" fmla="*/ 28 h 119"/>
                  <a:gd name="T52" fmla="*/ 29 w 135"/>
                  <a:gd name="T53" fmla="*/ 26 h 119"/>
                  <a:gd name="T54" fmla="*/ 29 w 135"/>
                  <a:gd name="T55" fmla="*/ 57 h 119"/>
                  <a:gd name="T56" fmla="*/ 24 w 135"/>
                  <a:gd name="T57" fmla="*/ 62 h 119"/>
                  <a:gd name="T58" fmla="*/ 13 w 135"/>
                  <a:gd name="T59" fmla="*/ 62 h 119"/>
                  <a:gd name="T60" fmla="*/ 8 w 135"/>
                  <a:gd name="T61" fmla="*/ 56 h 119"/>
                  <a:gd name="T62" fmla="*/ 4 w 135"/>
                  <a:gd name="T63" fmla="*/ 59 h 119"/>
                  <a:gd name="T64" fmla="*/ 0 w 135"/>
                  <a:gd name="T65" fmla="*/ 60 h 119"/>
                  <a:gd name="T66" fmla="*/ 6 w 135"/>
                  <a:gd name="T67" fmla="*/ 73 h 119"/>
                  <a:gd name="T68" fmla="*/ 14 w 135"/>
                  <a:gd name="T69" fmla="*/ 90 h 119"/>
                  <a:gd name="T70" fmla="*/ 14 w 135"/>
                  <a:gd name="T71" fmla="*/ 98 h 119"/>
                  <a:gd name="T72" fmla="*/ 15 w 135"/>
                  <a:gd name="T73" fmla="*/ 105 h 119"/>
                  <a:gd name="T74" fmla="*/ 17 w 135"/>
                  <a:gd name="T75" fmla="*/ 112 h 119"/>
                  <a:gd name="T76" fmla="*/ 21 w 135"/>
                  <a:gd name="T77" fmla="*/ 114 h 119"/>
                  <a:gd name="T78" fmla="*/ 25 w 135"/>
                  <a:gd name="T79" fmla="*/ 117 h 119"/>
                  <a:gd name="T80" fmla="*/ 31 w 135"/>
                  <a:gd name="T81" fmla="*/ 117 h 119"/>
                  <a:gd name="T82" fmla="*/ 41 w 135"/>
                  <a:gd name="T83" fmla="*/ 114 h 119"/>
                  <a:gd name="T84" fmla="*/ 48 w 135"/>
                  <a:gd name="T85" fmla="*/ 111 h 119"/>
                  <a:gd name="T86" fmla="*/ 61 w 135"/>
                  <a:gd name="T87" fmla="*/ 111 h 119"/>
                  <a:gd name="T88" fmla="*/ 70 w 135"/>
                  <a:gd name="T89" fmla="*/ 110 h 119"/>
                  <a:gd name="T90" fmla="*/ 75 w 135"/>
                  <a:gd name="T91" fmla="*/ 109 h 119"/>
                  <a:gd name="T92" fmla="*/ 82 w 135"/>
                  <a:gd name="T93" fmla="*/ 107 h 119"/>
                  <a:gd name="T94" fmla="*/ 99 w 135"/>
                  <a:gd name="T95" fmla="*/ 96 h 119"/>
                  <a:gd name="T96" fmla="*/ 119 w 135"/>
                  <a:gd name="T97" fmla="*/ 71 h 119"/>
                  <a:gd name="T98" fmla="*/ 131 w 135"/>
                  <a:gd name="T99" fmla="*/ 58 h 119"/>
                  <a:gd name="T100" fmla="*/ 135 w 135"/>
                  <a:gd name="T101" fmla="*/ 44 h 119"/>
                  <a:gd name="T102" fmla="*/ 129 w 135"/>
                  <a:gd name="T103" fmla="*/ 44 h 119"/>
                  <a:gd name="T104" fmla="*/ 103 w 135"/>
                  <a:gd name="T105" fmla="*/ 72 h 119"/>
                  <a:gd name="T106" fmla="*/ 98 w 135"/>
                  <a:gd name="T107" fmla="*/ 74 h 119"/>
                  <a:gd name="T108" fmla="*/ 96 w 135"/>
                  <a:gd name="T109" fmla="*/ 78 h 119"/>
                  <a:gd name="T110" fmla="*/ 92 w 135"/>
                  <a:gd name="T111" fmla="*/ 78 h 119"/>
                  <a:gd name="T112" fmla="*/ 87 w 135"/>
                  <a:gd name="T113" fmla="*/ 71 h 119"/>
                  <a:gd name="T114" fmla="*/ 92 w 135"/>
                  <a:gd name="T115" fmla="*/ 63 h 119"/>
                  <a:gd name="T116" fmla="*/ 101 w 135"/>
                  <a:gd name="T117" fmla="*/ 60 h 119"/>
                  <a:gd name="T118" fmla="*/ 106 w 135"/>
                  <a:gd name="T119" fmla="*/ 66 h 119"/>
                  <a:gd name="T120" fmla="*/ 103 w 135"/>
                  <a:gd name="T121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5" h="119">
                    <a:moveTo>
                      <a:pt x="129" y="44"/>
                    </a:moveTo>
                    <a:cubicBezTo>
                      <a:pt x="129" y="44"/>
                      <a:pt x="129" y="44"/>
                      <a:pt x="129" y="44"/>
                    </a:cubicBezTo>
                    <a:cubicBezTo>
                      <a:pt x="128" y="44"/>
                      <a:pt x="128" y="45"/>
                      <a:pt x="127" y="46"/>
                    </a:cubicBezTo>
                    <a:cubicBezTo>
                      <a:pt x="127" y="48"/>
                      <a:pt x="125" y="48"/>
                      <a:pt x="123" y="48"/>
                    </a:cubicBezTo>
                    <a:cubicBezTo>
                      <a:pt x="120" y="48"/>
                      <a:pt x="118" y="41"/>
                      <a:pt x="118" y="40"/>
                    </a:cubicBezTo>
                    <a:cubicBezTo>
                      <a:pt x="118" y="39"/>
                      <a:pt x="121" y="34"/>
                      <a:pt x="123" y="34"/>
                    </a:cubicBezTo>
                    <a:cubicBezTo>
                      <a:pt x="125" y="34"/>
                      <a:pt x="127" y="35"/>
                      <a:pt x="128" y="36"/>
                    </a:cubicBezTo>
                    <a:cubicBezTo>
                      <a:pt x="128" y="36"/>
                      <a:pt x="128" y="35"/>
                      <a:pt x="128" y="35"/>
                    </a:cubicBezTo>
                    <a:cubicBezTo>
                      <a:pt x="128" y="34"/>
                      <a:pt x="130" y="21"/>
                      <a:pt x="127" y="19"/>
                    </a:cubicBezTo>
                    <a:cubicBezTo>
                      <a:pt x="125" y="18"/>
                      <a:pt x="123" y="5"/>
                      <a:pt x="122" y="4"/>
                    </a:cubicBezTo>
                    <a:cubicBezTo>
                      <a:pt x="121" y="2"/>
                      <a:pt x="113" y="3"/>
                      <a:pt x="112" y="2"/>
                    </a:cubicBezTo>
                    <a:cubicBezTo>
                      <a:pt x="111" y="0"/>
                      <a:pt x="104" y="2"/>
                      <a:pt x="104" y="0"/>
                    </a:cubicBezTo>
                    <a:cubicBezTo>
                      <a:pt x="103" y="2"/>
                      <a:pt x="102" y="4"/>
                      <a:pt x="101" y="4"/>
                    </a:cubicBezTo>
                    <a:cubicBezTo>
                      <a:pt x="100" y="6"/>
                      <a:pt x="97" y="5"/>
                      <a:pt x="96" y="7"/>
                    </a:cubicBezTo>
                    <a:cubicBezTo>
                      <a:pt x="96" y="10"/>
                      <a:pt x="91" y="12"/>
                      <a:pt x="89" y="12"/>
                    </a:cubicBezTo>
                    <a:cubicBezTo>
                      <a:pt x="87" y="12"/>
                      <a:pt x="86" y="16"/>
                      <a:pt x="86" y="18"/>
                    </a:cubicBezTo>
                    <a:cubicBezTo>
                      <a:pt x="86" y="20"/>
                      <a:pt x="82" y="23"/>
                      <a:pt x="79" y="23"/>
                    </a:cubicBezTo>
                    <a:cubicBezTo>
                      <a:pt x="75" y="23"/>
                      <a:pt x="76" y="26"/>
                      <a:pt x="75" y="29"/>
                    </a:cubicBezTo>
                    <a:cubicBezTo>
                      <a:pt x="74" y="33"/>
                      <a:pt x="73" y="33"/>
                      <a:pt x="67" y="33"/>
                    </a:cubicBezTo>
                    <a:cubicBezTo>
                      <a:pt x="62" y="33"/>
                      <a:pt x="62" y="33"/>
                      <a:pt x="57" y="30"/>
                    </a:cubicBezTo>
                    <a:cubicBezTo>
                      <a:pt x="53" y="27"/>
                      <a:pt x="52" y="32"/>
                      <a:pt x="52" y="34"/>
                    </a:cubicBezTo>
                    <a:cubicBezTo>
                      <a:pt x="51" y="37"/>
                      <a:pt x="46" y="41"/>
                      <a:pt x="44" y="43"/>
                    </a:cubicBezTo>
                    <a:cubicBezTo>
                      <a:pt x="42" y="45"/>
                      <a:pt x="38" y="44"/>
                      <a:pt x="36" y="44"/>
                    </a:cubicBezTo>
                    <a:cubicBezTo>
                      <a:pt x="33" y="44"/>
                      <a:pt x="34" y="41"/>
                      <a:pt x="34" y="40"/>
                    </a:cubicBezTo>
                    <a:cubicBezTo>
                      <a:pt x="34" y="38"/>
                      <a:pt x="35" y="39"/>
                      <a:pt x="36" y="38"/>
                    </a:cubicBezTo>
                    <a:cubicBezTo>
                      <a:pt x="36" y="36"/>
                      <a:pt x="34" y="31"/>
                      <a:pt x="33" y="28"/>
                    </a:cubicBezTo>
                    <a:cubicBezTo>
                      <a:pt x="33" y="27"/>
                      <a:pt x="31" y="27"/>
                      <a:pt x="29" y="26"/>
                    </a:cubicBezTo>
                    <a:cubicBezTo>
                      <a:pt x="29" y="40"/>
                      <a:pt x="29" y="55"/>
                      <a:pt x="29" y="57"/>
                    </a:cubicBezTo>
                    <a:cubicBezTo>
                      <a:pt x="29" y="59"/>
                      <a:pt x="25" y="61"/>
                      <a:pt x="24" y="62"/>
                    </a:cubicBezTo>
                    <a:cubicBezTo>
                      <a:pt x="23" y="64"/>
                      <a:pt x="16" y="62"/>
                      <a:pt x="13" y="62"/>
                    </a:cubicBezTo>
                    <a:cubicBezTo>
                      <a:pt x="9" y="62"/>
                      <a:pt x="10" y="59"/>
                      <a:pt x="8" y="56"/>
                    </a:cubicBezTo>
                    <a:cubicBezTo>
                      <a:pt x="7" y="54"/>
                      <a:pt x="4" y="57"/>
                      <a:pt x="4" y="59"/>
                    </a:cubicBezTo>
                    <a:cubicBezTo>
                      <a:pt x="4" y="60"/>
                      <a:pt x="2" y="60"/>
                      <a:pt x="0" y="60"/>
                    </a:cubicBezTo>
                    <a:cubicBezTo>
                      <a:pt x="3" y="64"/>
                      <a:pt x="5" y="69"/>
                      <a:pt x="6" y="73"/>
                    </a:cubicBezTo>
                    <a:cubicBezTo>
                      <a:pt x="8" y="80"/>
                      <a:pt x="13" y="86"/>
                      <a:pt x="14" y="90"/>
                    </a:cubicBezTo>
                    <a:cubicBezTo>
                      <a:pt x="16" y="94"/>
                      <a:pt x="17" y="97"/>
                      <a:pt x="14" y="98"/>
                    </a:cubicBezTo>
                    <a:cubicBezTo>
                      <a:pt x="12" y="98"/>
                      <a:pt x="12" y="100"/>
                      <a:pt x="15" y="105"/>
                    </a:cubicBezTo>
                    <a:cubicBezTo>
                      <a:pt x="17" y="109"/>
                      <a:pt x="15" y="111"/>
                      <a:pt x="17" y="112"/>
                    </a:cubicBezTo>
                    <a:cubicBezTo>
                      <a:pt x="20" y="112"/>
                      <a:pt x="19" y="114"/>
                      <a:pt x="21" y="114"/>
                    </a:cubicBezTo>
                    <a:cubicBezTo>
                      <a:pt x="23" y="114"/>
                      <a:pt x="24" y="116"/>
                      <a:pt x="25" y="117"/>
                    </a:cubicBezTo>
                    <a:cubicBezTo>
                      <a:pt x="27" y="119"/>
                      <a:pt x="29" y="119"/>
                      <a:pt x="31" y="117"/>
                    </a:cubicBezTo>
                    <a:cubicBezTo>
                      <a:pt x="32" y="115"/>
                      <a:pt x="36" y="114"/>
                      <a:pt x="41" y="114"/>
                    </a:cubicBezTo>
                    <a:cubicBezTo>
                      <a:pt x="45" y="114"/>
                      <a:pt x="44" y="113"/>
                      <a:pt x="48" y="111"/>
                    </a:cubicBezTo>
                    <a:cubicBezTo>
                      <a:pt x="53" y="110"/>
                      <a:pt x="58" y="110"/>
                      <a:pt x="61" y="111"/>
                    </a:cubicBezTo>
                    <a:cubicBezTo>
                      <a:pt x="65" y="113"/>
                      <a:pt x="68" y="111"/>
                      <a:pt x="70" y="110"/>
                    </a:cubicBezTo>
                    <a:cubicBezTo>
                      <a:pt x="71" y="109"/>
                      <a:pt x="75" y="112"/>
                      <a:pt x="75" y="109"/>
                    </a:cubicBezTo>
                    <a:cubicBezTo>
                      <a:pt x="75" y="106"/>
                      <a:pt x="79" y="107"/>
                      <a:pt x="82" y="107"/>
                    </a:cubicBezTo>
                    <a:cubicBezTo>
                      <a:pt x="85" y="107"/>
                      <a:pt x="93" y="102"/>
                      <a:pt x="99" y="96"/>
                    </a:cubicBezTo>
                    <a:cubicBezTo>
                      <a:pt x="105" y="90"/>
                      <a:pt x="116" y="77"/>
                      <a:pt x="119" y="71"/>
                    </a:cubicBezTo>
                    <a:cubicBezTo>
                      <a:pt x="123" y="65"/>
                      <a:pt x="128" y="60"/>
                      <a:pt x="131" y="58"/>
                    </a:cubicBezTo>
                    <a:cubicBezTo>
                      <a:pt x="133" y="56"/>
                      <a:pt x="135" y="49"/>
                      <a:pt x="135" y="44"/>
                    </a:cubicBezTo>
                    <a:cubicBezTo>
                      <a:pt x="132" y="44"/>
                      <a:pt x="129" y="44"/>
                      <a:pt x="129" y="44"/>
                    </a:cubicBezTo>
                    <a:close/>
                    <a:moveTo>
                      <a:pt x="103" y="72"/>
                    </a:moveTo>
                    <a:cubicBezTo>
                      <a:pt x="103" y="74"/>
                      <a:pt x="99" y="72"/>
                      <a:pt x="98" y="74"/>
                    </a:cubicBezTo>
                    <a:cubicBezTo>
                      <a:pt x="97" y="76"/>
                      <a:pt x="96" y="78"/>
                      <a:pt x="96" y="78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7" y="71"/>
                      <a:pt x="91" y="65"/>
                      <a:pt x="92" y="63"/>
                    </a:cubicBezTo>
                    <a:cubicBezTo>
                      <a:pt x="93" y="61"/>
                      <a:pt x="100" y="58"/>
                      <a:pt x="101" y="60"/>
                    </a:cubicBezTo>
                    <a:cubicBezTo>
                      <a:pt x="102" y="62"/>
                      <a:pt x="106" y="64"/>
                      <a:pt x="106" y="66"/>
                    </a:cubicBezTo>
                    <a:cubicBezTo>
                      <a:pt x="106" y="68"/>
                      <a:pt x="103" y="70"/>
                      <a:pt x="103" y="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6113141" y="4505582"/>
                <a:ext cx="298371" cy="323340"/>
              </a:xfrm>
              <a:custGeom>
                <a:avLst/>
                <a:gdLst>
                  <a:gd name="T0" fmla="*/ 6 w 99"/>
                  <a:gd name="T1" fmla="*/ 96 h 104"/>
                  <a:gd name="T2" fmla="*/ 10 w 99"/>
                  <a:gd name="T3" fmla="*/ 97 h 104"/>
                  <a:gd name="T4" fmla="*/ 18 w 99"/>
                  <a:gd name="T5" fmla="*/ 98 h 104"/>
                  <a:gd name="T6" fmla="*/ 25 w 99"/>
                  <a:gd name="T7" fmla="*/ 100 h 104"/>
                  <a:gd name="T8" fmla="*/ 54 w 99"/>
                  <a:gd name="T9" fmla="*/ 100 h 104"/>
                  <a:gd name="T10" fmla="*/ 57 w 99"/>
                  <a:gd name="T11" fmla="*/ 103 h 104"/>
                  <a:gd name="T12" fmla="*/ 76 w 99"/>
                  <a:gd name="T13" fmla="*/ 103 h 104"/>
                  <a:gd name="T14" fmla="*/ 89 w 99"/>
                  <a:gd name="T15" fmla="*/ 102 h 104"/>
                  <a:gd name="T16" fmla="*/ 91 w 99"/>
                  <a:gd name="T17" fmla="*/ 101 h 104"/>
                  <a:gd name="T18" fmla="*/ 81 w 99"/>
                  <a:gd name="T19" fmla="*/ 88 h 104"/>
                  <a:gd name="T20" fmla="*/ 82 w 99"/>
                  <a:gd name="T21" fmla="*/ 60 h 104"/>
                  <a:gd name="T22" fmla="*/ 95 w 99"/>
                  <a:gd name="T23" fmla="*/ 61 h 104"/>
                  <a:gd name="T24" fmla="*/ 97 w 99"/>
                  <a:gd name="T25" fmla="*/ 59 h 104"/>
                  <a:gd name="T26" fmla="*/ 99 w 99"/>
                  <a:gd name="T27" fmla="*/ 42 h 104"/>
                  <a:gd name="T28" fmla="*/ 96 w 99"/>
                  <a:gd name="T29" fmla="*/ 42 h 104"/>
                  <a:gd name="T30" fmla="*/ 89 w 99"/>
                  <a:gd name="T31" fmla="*/ 43 h 104"/>
                  <a:gd name="T32" fmla="*/ 84 w 99"/>
                  <a:gd name="T33" fmla="*/ 45 h 104"/>
                  <a:gd name="T34" fmla="*/ 84 w 99"/>
                  <a:gd name="T35" fmla="*/ 38 h 104"/>
                  <a:gd name="T36" fmla="*/ 80 w 99"/>
                  <a:gd name="T37" fmla="*/ 31 h 104"/>
                  <a:gd name="T38" fmla="*/ 81 w 99"/>
                  <a:gd name="T39" fmla="*/ 19 h 104"/>
                  <a:gd name="T40" fmla="*/ 80 w 99"/>
                  <a:gd name="T41" fmla="*/ 13 h 104"/>
                  <a:gd name="T42" fmla="*/ 74 w 99"/>
                  <a:gd name="T43" fmla="*/ 12 h 104"/>
                  <a:gd name="T44" fmla="*/ 70 w 99"/>
                  <a:gd name="T45" fmla="*/ 10 h 104"/>
                  <a:gd name="T46" fmla="*/ 64 w 99"/>
                  <a:gd name="T47" fmla="*/ 10 h 104"/>
                  <a:gd name="T48" fmla="*/ 60 w 99"/>
                  <a:gd name="T49" fmla="*/ 17 h 104"/>
                  <a:gd name="T50" fmla="*/ 50 w 99"/>
                  <a:gd name="T51" fmla="*/ 19 h 104"/>
                  <a:gd name="T52" fmla="*/ 43 w 99"/>
                  <a:gd name="T53" fmla="*/ 13 h 104"/>
                  <a:gd name="T54" fmla="*/ 40 w 99"/>
                  <a:gd name="T55" fmla="*/ 7 h 104"/>
                  <a:gd name="T56" fmla="*/ 39 w 99"/>
                  <a:gd name="T57" fmla="*/ 0 h 104"/>
                  <a:gd name="T58" fmla="*/ 11 w 99"/>
                  <a:gd name="T59" fmla="*/ 0 h 104"/>
                  <a:gd name="T60" fmla="*/ 7 w 99"/>
                  <a:gd name="T61" fmla="*/ 3 h 104"/>
                  <a:gd name="T62" fmla="*/ 14 w 99"/>
                  <a:gd name="T63" fmla="*/ 20 h 104"/>
                  <a:gd name="T64" fmla="*/ 13 w 99"/>
                  <a:gd name="T65" fmla="*/ 29 h 104"/>
                  <a:gd name="T66" fmla="*/ 18 w 99"/>
                  <a:gd name="T67" fmla="*/ 47 h 104"/>
                  <a:gd name="T68" fmla="*/ 12 w 99"/>
                  <a:gd name="T69" fmla="*/ 59 h 104"/>
                  <a:gd name="T70" fmla="*/ 6 w 99"/>
                  <a:gd name="T71" fmla="*/ 75 h 104"/>
                  <a:gd name="T72" fmla="*/ 1 w 99"/>
                  <a:gd name="T73" fmla="*/ 87 h 104"/>
                  <a:gd name="T74" fmla="*/ 0 w 99"/>
                  <a:gd name="T75" fmla="*/ 98 h 104"/>
                  <a:gd name="T76" fmla="*/ 0 w 99"/>
                  <a:gd name="T77" fmla="*/ 98 h 104"/>
                  <a:gd name="T78" fmla="*/ 3 w 99"/>
                  <a:gd name="T79" fmla="*/ 98 h 104"/>
                  <a:gd name="T80" fmla="*/ 6 w 99"/>
                  <a:gd name="T81" fmla="*/ 9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104">
                    <a:moveTo>
                      <a:pt x="6" y="96"/>
                    </a:moveTo>
                    <a:cubicBezTo>
                      <a:pt x="8" y="96"/>
                      <a:pt x="7" y="99"/>
                      <a:pt x="10" y="97"/>
                    </a:cubicBezTo>
                    <a:cubicBezTo>
                      <a:pt x="13" y="96"/>
                      <a:pt x="15" y="96"/>
                      <a:pt x="18" y="98"/>
                    </a:cubicBezTo>
                    <a:cubicBezTo>
                      <a:pt x="20" y="99"/>
                      <a:pt x="22" y="100"/>
                      <a:pt x="25" y="100"/>
                    </a:cubicBezTo>
                    <a:cubicBezTo>
                      <a:pt x="28" y="100"/>
                      <a:pt x="54" y="100"/>
                      <a:pt x="54" y="100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3"/>
                      <a:pt x="73" y="102"/>
                      <a:pt x="76" y="103"/>
                    </a:cubicBezTo>
                    <a:cubicBezTo>
                      <a:pt x="78" y="104"/>
                      <a:pt x="86" y="103"/>
                      <a:pt x="89" y="102"/>
                    </a:cubicBezTo>
                    <a:cubicBezTo>
                      <a:pt x="89" y="102"/>
                      <a:pt x="90" y="102"/>
                      <a:pt x="91" y="101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2" y="60"/>
                      <a:pt x="82" y="60"/>
                      <a:pt x="82" y="60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97" y="59"/>
                      <a:pt x="97" y="59"/>
                      <a:pt x="97" y="59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8" y="42"/>
                      <a:pt x="97" y="41"/>
                      <a:pt x="96" y="42"/>
                    </a:cubicBezTo>
                    <a:cubicBezTo>
                      <a:pt x="94" y="43"/>
                      <a:pt x="92" y="43"/>
                      <a:pt x="89" y="43"/>
                    </a:cubicBezTo>
                    <a:cubicBezTo>
                      <a:pt x="86" y="43"/>
                      <a:pt x="86" y="45"/>
                      <a:pt x="84" y="45"/>
                    </a:cubicBezTo>
                    <a:cubicBezTo>
                      <a:pt x="83" y="44"/>
                      <a:pt x="84" y="40"/>
                      <a:pt x="84" y="38"/>
                    </a:cubicBezTo>
                    <a:cubicBezTo>
                      <a:pt x="85" y="36"/>
                      <a:pt x="82" y="33"/>
                      <a:pt x="80" y="31"/>
                    </a:cubicBezTo>
                    <a:cubicBezTo>
                      <a:pt x="79" y="30"/>
                      <a:pt x="83" y="20"/>
                      <a:pt x="81" y="19"/>
                    </a:cubicBezTo>
                    <a:cubicBezTo>
                      <a:pt x="80" y="18"/>
                      <a:pt x="80" y="15"/>
                      <a:pt x="80" y="13"/>
                    </a:cubicBezTo>
                    <a:cubicBezTo>
                      <a:pt x="80" y="10"/>
                      <a:pt x="78" y="12"/>
                      <a:pt x="74" y="12"/>
                    </a:cubicBezTo>
                    <a:cubicBezTo>
                      <a:pt x="71" y="12"/>
                      <a:pt x="70" y="10"/>
                      <a:pt x="70" y="10"/>
                    </a:cubicBezTo>
                    <a:cubicBezTo>
                      <a:pt x="70" y="10"/>
                      <a:pt x="66" y="9"/>
                      <a:pt x="64" y="10"/>
                    </a:cubicBezTo>
                    <a:cubicBezTo>
                      <a:pt x="61" y="11"/>
                      <a:pt x="62" y="17"/>
                      <a:pt x="60" y="17"/>
                    </a:cubicBezTo>
                    <a:cubicBezTo>
                      <a:pt x="59" y="17"/>
                      <a:pt x="54" y="17"/>
                      <a:pt x="50" y="19"/>
                    </a:cubicBezTo>
                    <a:cubicBezTo>
                      <a:pt x="47" y="20"/>
                      <a:pt x="45" y="18"/>
                      <a:pt x="43" y="13"/>
                    </a:cubicBezTo>
                    <a:cubicBezTo>
                      <a:pt x="42" y="9"/>
                      <a:pt x="39" y="10"/>
                      <a:pt x="40" y="7"/>
                    </a:cubicBezTo>
                    <a:cubicBezTo>
                      <a:pt x="41" y="4"/>
                      <a:pt x="39" y="0"/>
                      <a:pt x="39" y="0"/>
                    </a:cubicBezTo>
                    <a:cubicBezTo>
                      <a:pt x="39" y="0"/>
                      <a:pt x="14" y="0"/>
                      <a:pt x="11" y="0"/>
                    </a:cubicBezTo>
                    <a:cubicBezTo>
                      <a:pt x="10" y="0"/>
                      <a:pt x="8" y="1"/>
                      <a:pt x="7" y="3"/>
                    </a:cubicBezTo>
                    <a:cubicBezTo>
                      <a:pt x="8" y="8"/>
                      <a:pt x="13" y="18"/>
                      <a:pt x="14" y="20"/>
                    </a:cubicBezTo>
                    <a:cubicBezTo>
                      <a:pt x="15" y="22"/>
                      <a:pt x="13" y="25"/>
                      <a:pt x="13" y="29"/>
                    </a:cubicBezTo>
                    <a:cubicBezTo>
                      <a:pt x="13" y="33"/>
                      <a:pt x="17" y="41"/>
                      <a:pt x="18" y="47"/>
                    </a:cubicBezTo>
                    <a:cubicBezTo>
                      <a:pt x="18" y="52"/>
                      <a:pt x="15" y="55"/>
                      <a:pt x="12" y="59"/>
                    </a:cubicBezTo>
                    <a:cubicBezTo>
                      <a:pt x="9" y="62"/>
                      <a:pt x="6" y="70"/>
                      <a:pt x="6" y="75"/>
                    </a:cubicBezTo>
                    <a:cubicBezTo>
                      <a:pt x="6" y="80"/>
                      <a:pt x="1" y="85"/>
                      <a:pt x="1" y="87"/>
                    </a:cubicBezTo>
                    <a:cubicBezTo>
                      <a:pt x="1" y="89"/>
                      <a:pt x="1" y="96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4" y="96"/>
                      <a:pt x="6" y="9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6357959" y="4564729"/>
                <a:ext cx="291996" cy="268135"/>
              </a:xfrm>
              <a:custGeom>
                <a:avLst/>
                <a:gdLst>
                  <a:gd name="T0" fmla="*/ 75 w 97"/>
                  <a:gd name="T1" fmla="*/ 4 h 86"/>
                  <a:gd name="T2" fmla="*/ 69 w 97"/>
                  <a:gd name="T3" fmla="*/ 0 h 86"/>
                  <a:gd name="T4" fmla="*/ 59 w 97"/>
                  <a:gd name="T5" fmla="*/ 2 h 86"/>
                  <a:gd name="T6" fmla="*/ 57 w 97"/>
                  <a:gd name="T7" fmla="*/ 7 h 86"/>
                  <a:gd name="T8" fmla="*/ 55 w 97"/>
                  <a:gd name="T9" fmla="*/ 12 h 86"/>
                  <a:gd name="T10" fmla="*/ 55 w 97"/>
                  <a:gd name="T11" fmla="*/ 21 h 86"/>
                  <a:gd name="T12" fmla="*/ 53 w 97"/>
                  <a:gd name="T13" fmla="*/ 29 h 86"/>
                  <a:gd name="T14" fmla="*/ 59 w 97"/>
                  <a:gd name="T15" fmla="*/ 36 h 86"/>
                  <a:gd name="T16" fmla="*/ 64 w 97"/>
                  <a:gd name="T17" fmla="*/ 34 h 86"/>
                  <a:gd name="T18" fmla="*/ 65 w 97"/>
                  <a:gd name="T19" fmla="*/ 40 h 86"/>
                  <a:gd name="T20" fmla="*/ 64 w 97"/>
                  <a:gd name="T21" fmla="*/ 44 h 86"/>
                  <a:gd name="T22" fmla="*/ 58 w 97"/>
                  <a:gd name="T23" fmla="*/ 44 h 86"/>
                  <a:gd name="T24" fmla="*/ 55 w 97"/>
                  <a:gd name="T25" fmla="*/ 37 h 86"/>
                  <a:gd name="T26" fmla="*/ 48 w 97"/>
                  <a:gd name="T27" fmla="*/ 35 h 86"/>
                  <a:gd name="T28" fmla="*/ 44 w 97"/>
                  <a:gd name="T29" fmla="*/ 30 h 86"/>
                  <a:gd name="T30" fmla="*/ 41 w 97"/>
                  <a:gd name="T31" fmla="*/ 32 h 86"/>
                  <a:gd name="T32" fmla="*/ 37 w 97"/>
                  <a:gd name="T33" fmla="*/ 33 h 86"/>
                  <a:gd name="T34" fmla="*/ 30 w 97"/>
                  <a:gd name="T35" fmla="*/ 31 h 86"/>
                  <a:gd name="T36" fmla="*/ 27 w 97"/>
                  <a:gd name="T37" fmla="*/ 26 h 86"/>
                  <a:gd name="T38" fmla="*/ 22 w 97"/>
                  <a:gd name="T39" fmla="*/ 27 h 86"/>
                  <a:gd name="T40" fmla="*/ 20 w 97"/>
                  <a:gd name="T41" fmla="*/ 25 h 86"/>
                  <a:gd name="T42" fmla="*/ 18 w 97"/>
                  <a:gd name="T43" fmla="*/ 23 h 86"/>
                  <a:gd name="T44" fmla="*/ 16 w 97"/>
                  <a:gd name="T45" fmla="*/ 40 h 86"/>
                  <a:gd name="T46" fmla="*/ 14 w 97"/>
                  <a:gd name="T47" fmla="*/ 42 h 86"/>
                  <a:gd name="T48" fmla="*/ 1 w 97"/>
                  <a:gd name="T49" fmla="*/ 41 h 86"/>
                  <a:gd name="T50" fmla="*/ 0 w 97"/>
                  <a:gd name="T51" fmla="*/ 69 h 86"/>
                  <a:gd name="T52" fmla="*/ 10 w 97"/>
                  <a:gd name="T53" fmla="*/ 82 h 86"/>
                  <a:gd name="T54" fmla="*/ 25 w 97"/>
                  <a:gd name="T55" fmla="*/ 82 h 86"/>
                  <a:gd name="T56" fmla="*/ 26 w 97"/>
                  <a:gd name="T57" fmla="*/ 84 h 86"/>
                  <a:gd name="T58" fmla="*/ 30 w 97"/>
                  <a:gd name="T59" fmla="*/ 83 h 86"/>
                  <a:gd name="T60" fmla="*/ 41 w 97"/>
                  <a:gd name="T61" fmla="*/ 85 h 86"/>
                  <a:gd name="T62" fmla="*/ 50 w 97"/>
                  <a:gd name="T63" fmla="*/ 75 h 86"/>
                  <a:gd name="T64" fmla="*/ 58 w 97"/>
                  <a:gd name="T65" fmla="*/ 69 h 86"/>
                  <a:gd name="T66" fmla="*/ 62 w 97"/>
                  <a:gd name="T67" fmla="*/ 65 h 86"/>
                  <a:gd name="T68" fmla="*/ 69 w 97"/>
                  <a:gd name="T69" fmla="*/ 65 h 86"/>
                  <a:gd name="T70" fmla="*/ 70 w 97"/>
                  <a:gd name="T71" fmla="*/ 65 h 86"/>
                  <a:gd name="T72" fmla="*/ 68 w 97"/>
                  <a:gd name="T73" fmla="*/ 59 h 86"/>
                  <a:gd name="T74" fmla="*/ 92 w 97"/>
                  <a:gd name="T75" fmla="*/ 50 h 86"/>
                  <a:gd name="T76" fmla="*/ 90 w 97"/>
                  <a:gd name="T77" fmla="*/ 46 h 86"/>
                  <a:gd name="T78" fmla="*/ 91 w 97"/>
                  <a:gd name="T79" fmla="*/ 38 h 86"/>
                  <a:gd name="T80" fmla="*/ 95 w 97"/>
                  <a:gd name="T81" fmla="*/ 36 h 86"/>
                  <a:gd name="T82" fmla="*/ 94 w 97"/>
                  <a:gd name="T83" fmla="*/ 22 h 86"/>
                  <a:gd name="T84" fmla="*/ 97 w 97"/>
                  <a:gd name="T85" fmla="*/ 21 h 86"/>
                  <a:gd name="T86" fmla="*/ 93 w 97"/>
                  <a:gd name="T87" fmla="*/ 12 h 86"/>
                  <a:gd name="T88" fmla="*/ 83 w 97"/>
                  <a:gd name="T89" fmla="*/ 7 h 86"/>
                  <a:gd name="T90" fmla="*/ 75 w 97"/>
                  <a:gd name="T91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7" h="86">
                    <a:moveTo>
                      <a:pt x="75" y="4"/>
                    </a:moveTo>
                    <a:cubicBezTo>
                      <a:pt x="74" y="4"/>
                      <a:pt x="71" y="2"/>
                      <a:pt x="69" y="0"/>
                    </a:cubicBezTo>
                    <a:cubicBezTo>
                      <a:pt x="67" y="2"/>
                      <a:pt x="62" y="2"/>
                      <a:pt x="59" y="2"/>
                    </a:cubicBezTo>
                    <a:cubicBezTo>
                      <a:pt x="56" y="2"/>
                      <a:pt x="58" y="6"/>
                      <a:pt x="57" y="7"/>
                    </a:cubicBezTo>
                    <a:cubicBezTo>
                      <a:pt x="55" y="9"/>
                      <a:pt x="54" y="11"/>
                      <a:pt x="55" y="12"/>
                    </a:cubicBezTo>
                    <a:cubicBezTo>
                      <a:pt x="57" y="13"/>
                      <a:pt x="55" y="19"/>
                      <a:pt x="55" y="21"/>
                    </a:cubicBezTo>
                    <a:cubicBezTo>
                      <a:pt x="55" y="24"/>
                      <a:pt x="52" y="28"/>
                      <a:pt x="53" y="29"/>
                    </a:cubicBezTo>
                    <a:cubicBezTo>
                      <a:pt x="54" y="30"/>
                      <a:pt x="56" y="35"/>
                      <a:pt x="59" y="36"/>
                    </a:cubicBezTo>
                    <a:cubicBezTo>
                      <a:pt x="61" y="37"/>
                      <a:pt x="63" y="34"/>
                      <a:pt x="64" y="34"/>
                    </a:cubicBezTo>
                    <a:cubicBezTo>
                      <a:pt x="65" y="34"/>
                      <a:pt x="65" y="37"/>
                      <a:pt x="65" y="40"/>
                    </a:cubicBezTo>
                    <a:cubicBezTo>
                      <a:pt x="65" y="43"/>
                      <a:pt x="64" y="44"/>
                      <a:pt x="64" y="44"/>
                    </a:cubicBezTo>
                    <a:cubicBezTo>
                      <a:pt x="64" y="44"/>
                      <a:pt x="60" y="45"/>
                      <a:pt x="58" y="44"/>
                    </a:cubicBezTo>
                    <a:cubicBezTo>
                      <a:pt x="56" y="42"/>
                      <a:pt x="55" y="38"/>
                      <a:pt x="55" y="37"/>
                    </a:cubicBezTo>
                    <a:cubicBezTo>
                      <a:pt x="55" y="35"/>
                      <a:pt x="50" y="35"/>
                      <a:pt x="48" y="35"/>
                    </a:cubicBezTo>
                    <a:cubicBezTo>
                      <a:pt x="46" y="35"/>
                      <a:pt x="45" y="32"/>
                      <a:pt x="44" y="30"/>
                    </a:cubicBezTo>
                    <a:cubicBezTo>
                      <a:pt x="43" y="29"/>
                      <a:pt x="41" y="31"/>
                      <a:pt x="41" y="32"/>
                    </a:cubicBezTo>
                    <a:cubicBezTo>
                      <a:pt x="41" y="33"/>
                      <a:pt x="39" y="33"/>
                      <a:pt x="37" y="33"/>
                    </a:cubicBezTo>
                    <a:cubicBezTo>
                      <a:pt x="35" y="33"/>
                      <a:pt x="31" y="30"/>
                      <a:pt x="30" y="31"/>
                    </a:cubicBezTo>
                    <a:cubicBezTo>
                      <a:pt x="28" y="31"/>
                      <a:pt x="27" y="28"/>
                      <a:pt x="27" y="26"/>
                    </a:cubicBezTo>
                    <a:cubicBezTo>
                      <a:pt x="28" y="25"/>
                      <a:pt x="24" y="26"/>
                      <a:pt x="22" y="27"/>
                    </a:cubicBezTo>
                    <a:cubicBezTo>
                      <a:pt x="21" y="28"/>
                      <a:pt x="20" y="25"/>
                      <a:pt x="20" y="25"/>
                    </a:cubicBezTo>
                    <a:cubicBezTo>
                      <a:pt x="20" y="25"/>
                      <a:pt x="19" y="23"/>
                      <a:pt x="18" y="23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5" y="81"/>
                      <a:pt x="25" y="80"/>
                      <a:pt x="25" y="82"/>
                    </a:cubicBezTo>
                    <a:cubicBezTo>
                      <a:pt x="25" y="82"/>
                      <a:pt x="26" y="83"/>
                      <a:pt x="26" y="84"/>
                    </a:cubicBezTo>
                    <a:cubicBezTo>
                      <a:pt x="28" y="83"/>
                      <a:pt x="29" y="83"/>
                      <a:pt x="30" y="83"/>
                    </a:cubicBezTo>
                    <a:cubicBezTo>
                      <a:pt x="32" y="83"/>
                      <a:pt x="39" y="86"/>
                      <a:pt x="41" y="85"/>
                    </a:cubicBezTo>
                    <a:cubicBezTo>
                      <a:pt x="43" y="84"/>
                      <a:pt x="47" y="76"/>
                      <a:pt x="50" y="75"/>
                    </a:cubicBezTo>
                    <a:cubicBezTo>
                      <a:pt x="53" y="74"/>
                      <a:pt x="58" y="71"/>
                      <a:pt x="58" y="69"/>
                    </a:cubicBezTo>
                    <a:cubicBezTo>
                      <a:pt x="58" y="68"/>
                      <a:pt x="58" y="66"/>
                      <a:pt x="62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59"/>
                      <a:pt x="90" y="50"/>
                      <a:pt x="92" y="50"/>
                    </a:cubicBezTo>
                    <a:cubicBezTo>
                      <a:pt x="91" y="48"/>
                      <a:pt x="90" y="47"/>
                      <a:pt x="90" y="46"/>
                    </a:cubicBezTo>
                    <a:cubicBezTo>
                      <a:pt x="91" y="46"/>
                      <a:pt x="91" y="40"/>
                      <a:pt x="91" y="38"/>
                    </a:cubicBezTo>
                    <a:cubicBezTo>
                      <a:pt x="91" y="37"/>
                      <a:pt x="97" y="38"/>
                      <a:pt x="95" y="36"/>
                    </a:cubicBezTo>
                    <a:cubicBezTo>
                      <a:pt x="93" y="34"/>
                      <a:pt x="93" y="24"/>
                      <a:pt x="94" y="22"/>
                    </a:cubicBezTo>
                    <a:cubicBezTo>
                      <a:pt x="95" y="20"/>
                      <a:pt x="97" y="22"/>
                      <a:pt x="97" y="21"/>
                    </a:cubicBezTo>
                    <a:cubicBezTo>
                      <a:pt x="97" y="19"/>
                      <a:pt x="95" y="13"/>
                      <a:pt x="93" y="12"/>
                    </a:cubicBezTo>
                    <a:cubicBezTo>
                      <a:pt x="93" y="10"/>
                      <a:pt x="85" y="7"/>
                      <a:pt x="83" y="7"/>
                    </a:cubicBezTo>
                    <a:cubicBezTo>
                      <a:pt x="81" y="6"/>
                      <a:pt x="77" y="4"/>
                      <a:pt x="75" y="4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6532646" y="4378086"/>
                <a:ext cx="51003" cy="43375"/>
              </a:xfrm>
              <a:custGeom>
                <a:avLst/>
                <a:gdLst>
                  <a:gd name="T0" fmla="*/ 13 w 17"/>
                  <a:gd name="T1" fmla="*/ 0 h 14"/>
                  <a:gd name="T2" fmla="*/ 9 w 17"/>
                  <a:gd name="T3" fmla="*/ 1 h 14"/>
                  <a:gd name="T4" fmla="*/ 5 w 17"/>
                  <a:gd name="T5" fmla="*/ 2 h 14"/>
                  <a:gd name="T6" fmla="*/ 4 w 17"/>
                  <a:gd name="T7" fmla="*/ 3 h 14"/>
                  <a:gd name="T8" fmla="*/ 2 w 17"/>
                  <a:gd name="T9" fmla="*/ 8 h 14"/>
                  <a:gd name="T10" fmla="*/ 0 w 17"/>
                  <a:gd name="T11" fmla="*/ 11 h 14"/>
                  <a:gd name="T12" fmla="*/ 2 w 17"/>
                  <a:gd name="T13" fmla="*/ 13 h 14"/>
                  <a:gd name="T14" fmla="*/ 4 w 17"/>
                  <a:gd name="T15" fmla="*/ 13 h 14"/>
                  <a:gd name="T16" fmla="*/ 9 w 17"/>
                  <a:gd name="T17" fmla="*/ 11 h 14"/>
                  <a:gd name="T18" fmla="*/ 16 w 17"/>
                  <a:gd name="T19" fmla="*/ 9 h 14"/>
                  <a:gd name="T20" fmla="*/ 15 w 17"/>
                  <a:gd name="T21" fmla="*/ 3 h 14"/>
                  <a:gd name="T22" fmla="*/ 13 w 17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4">
                    <a:moveTo>
                      <a:pt x="13" y="0"/>
                    </a:moveTo>
                    <a:cubicBezTo>
                      <a:pt x="12" y="0"/>
                      <a:pt x="10" y="1"/>
                      <a:pt x="9" y="1"/>
                    </a:cubicBezTo>
                    <a:cubicBezTo>
                      <a:pt x="8" y="2"/>
                      <a:pt x="7" y="2"/>
                      <a:pt x="5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1" y="4"/>
                      <a:pt x="2" y="8"/>
                      <a:pt x="2" y="8"/>
                    </a:cubicBezTo>
                    <a:cubicBezTo>
                      <a:pt x="2" y="8"/>
                      <a:pt x="0" y="8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9" y="14"/>
                      <a:pt x="9" y="11"/>
                      <a:pt x="9" y="11"/>
                    </a:cubicBezTo>
                    <a:cubicBezTo>
                      <a:pt x="9" y="11"/>
                      <a:pt x="16" y="11"/>
                      <a:pt x="16" y="9"/>
                    </a:cubicBezTo>
                    <a:cubicBezTo>
                      <a:pt x="17" y="7"/>
                      <a:pt x="15" y="3"/>
                      <a:pt x="15" y="3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000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6837392" y="4027145"/>
                <a:ext cx="265219" cy="362770"/>
              </a:xfrm>
              <a:custGeom>
                <a:avLst/>
                <a:gdLst>
                  <a:gd name="T0" fmla="*/ 21 w 88"/>
                  <a:gd name="T1" fmla="*/ 22 h 117"/>
                  <a:gd name="T2" fmla="*/ 26 w 88"/>
                  <a:gd name="T3" fmla="*/ 27 h 117"/>
                  <a:gd name="T4" fmla="*/ 43 w 88"/>
                  <a:gd name="T5" fmla="*/ 33 h 117"/>
                  <a:gd name="T6" fmla="*/ 55 w 88"/>
                  <a:gd name="T7" fmla="*/ 36 h 117"/>
                  <a:gd name="T8" fmla="*/ 58 w 88"/>
                  <a:gd name="T9" fmla="*/ 37 h 117"/>
                  <a:gd name="T10" fmla="*/ 35 w 88"/>
                  <a:gd name="T11" fmla="*/ 60 h 117"/>
                  <a:gd name="T12" fmla="*/ 26 w 88"/>
                  <a:gd name="T13" fmla="*/ 62 h 117"/>
                  <a:gd name="T14" fmla="*/ 15 w 88"/>
                  <a:gd name="T15" fmla="*/ 67 h 117"/>
                  <a:gd name="T16" fmla="*/ 8 w 88"/>
                  <a:gd name="T17" fmla="*/ 68 h 117"/>
                  <a:gd name="T18" fmla="*/ 4 w 88"/>
                  <a:gd name="T19" fmla="*/ 74 h 117"/>
                  <a:gd name="T20" fmla="*/ 0 w 88"/>
                  <a:gd name="T21" fmla="*/ 80 h 117"/>
                  <a:gd name="T22" fmla="*/ 1 w 88"/>
                  <a:gd name="T23" fmla="*/ 110 h 117"/>
                  <a:gd name="T24" fmla="*/ 5 w 88"/>
                  <a:gd name="T25" fmla="*/ 117 h 117"/>
                  <a:gd name="T26" fmla="*/ 24 w 88"/>
                  <a:gd name="T27" fmla="*/ 97 h 117"/>
                  <a:gd name="T28" fmla="*/ 38 w 88"/>
                  <a:gd name="T29" fmla="*/ 86 h 117"/>
                  <a:gd name="T30" fmla="*/ 59 w 88"/>
                  <a:gd name="T31" fmla="*/ 66 h 117"/>
                  <a:gd name="T32" fmla="*/ 69 w 88"/>
                  <a:gd name="T33" fmla="*/ 50 h 117"/>
                  <a:gd name="T34" fmla="*/ 77 w 88"/>
                  <a:gd name="T35" fmla="*/ 37 h 117"/>
                  <a:gd name="T36" fmla="*/ 84 w 88"/>
                  <a:gd name="T37" fmla="*/ 20 h 117"/>
                  <a:gd name="T38" fmla="*/ 87 w 88"/>
                  <a:gd name="T39" fmla="*/ 6 h 117"/>
                  <a:gd name="T40" fmla="*/ 82 w 88"/>
                  <a:gd name="T41" fmla="*/ 3 h 117"/>
                  <a:gd name="T42" fmla="*/ 63 w 88"/>
                  <a:gd name="T43" fmla="*/ 8 h 117"/>
                  <a:gd name="T44" fmla="*/ 49 w 88"/>
                  <a:gd name="T45" fmla="*/ 11 h 117"/>
                  <a:gd name="T46" fmla="*/ 39 w 88"/>
                  <a:gd name="T47" fmla="*/ 13 h 117"/>
                  <a:gd name="T48" fmla="*/ 25 w 88"/>
                  <a:gd name="T49" fmla="*/ 12 h 117"/>
                  <a:gd name="T50" fmla="*/ 20 w 88"/>
                  <a:gd name="T51" fmla="*/ 7 h 117"/>
                  <a:gd name="T52" fmla="*/ 16 w 88"/>
                  <a:gd name="T53" fmla="*/ 14 h 117"/>
                  <a:gd name="T54" fmla="*/ 21 w 88"/>
                  <a:gd name="T55" fmla="*/ 2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117">
                    <a:moveTo>
                      <a:pt x="21" y="22"/>
                    </a:moveTo>
                    <a:cubicBezTo>
                      <a:pt x="22" y="23"/>
                      <a:pt x="25" y="27"/>
                      <a:pt x="26" y="27"/>
                    </a:cubicBezTo>
                    <a:cubicBezTo>
                      <a:pt x="28" y="27"/>
                      <a:pt x="37" y="31"/>
                      <a:pt x="43" y="33"/>
                    </a:cubicBezTo>
                    <a:cubicBezTo>
                      <a:pt x="49" y="35"/>
                      <a:pt x="53" y="36"/>
                      <a:pt x="55" y="36"/>
                    </a:cubicBezTo>
                    <a:cubicBezTo>
                      <a:pt x="57" y="36"/>
                      <a:pt x="60" y="36"/>
                      <a:pt x="58" y="37"/>
                    </a:cubicBezTo>
                    <a:cubicBezTo>
                      <a:pt x="56" y="39"/>
                      <a:pt x="38" y="57"/>
                      <a:pt x="35" y="60"/>
                    </a:cubicBezTo>
                    <a:cubicBezTo>
                      <a:pt x="33" y="62"/>
                      <a:pt x="32" y="62"/>
                      <a:pt x="26" y="62"/>
                    </a:cubicBezTo>
                    <a:cubicBezTo>
                      <a:pt x="21" y="62"/>
                      <a:pt x="17" y="67"/>
                      <a:pt x="15" y="67"/>
                    </a:cubicBezTo>
                    <a:cubicBezTo>
                      <a:pt x="14" y="67"/>
                      <a:pt x="11" y="68"/>
                      <a:pt x="8" y="68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110"/>
                      <a:pt x="1" y="110"/>
                      <a:pt x="1" y="110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8" y="113"/>
                      <a:pt x="17" y="104"/>
                      <a:pt x="24" y="97"/>
                    </a:cubicBezTo>
                    <a:cubicBezTo>
                      <a:pt x="31" y="90"/>
                      <a:pt x="34" y="88"/>
                      <a:pt x="38" y="86"/>
                    </a:cubicBezTo>
                    <a:cubicBezTo>
                      <a:pt x="42" y="84"/>
                      <a:pt x="52" y="74"/>
                      <a:pt x="59" y="66"/>
                    </a:cubicBezTo>
                    <a:cubicBezTo>
                      <a:pt x="64" y="60"/>
                      <a:pt x="68" y="54"/>
                      <a:pt x="69" y="50"/>
                    </a:cubicBezTo>
                    <a:cubicBezTo>
                      <a:pt x="70" y="46"/>
                      <a:pt x="74" y="41"/>
                      <a:pt x="77" y="37"/>
                    </a:cubicBezTo>
                    <a:cubicBezTo>
                      <a:pt x="80" y="33"/>
                      <a:pt x="85" y="23"/>
                      <a:pt x="84" y="20"/>
                    </a:cubicBezTo>
                    <a:cubicBezTo>
                      <a:pt x="84" y="17"/>
                      <a:pt x="87" y="11"/>
                      <a:pt x="87" y="6"/>
                    </a:cubicBezTo>
                    <a:cubicBezTo>
                      <a:pt x="88" y="0"/>
                      <a:pt x="83" y="0"/>
                      <a:pt x="82" y="3"/>
                    </a:cubicBezTo>
                    <a:cubicBezTo>
                      <a:pt x="80" y="6"/>
                      <a:pt x="70" y="8"/>
                      <a:pt x="63" y="8"/>
                    </a:cubicBezTo>
                    <a:cubicBezTo>
                      <a:pt x="56" y="8"/>
                      <a:pt x="52" y="9"/>
                      <a:pt x="49" y="11"/>
                    </a:cubicBezTo>
                    <a:cubicBezTo>
                      <a:pt x="47" y="13"/>
                      <a:pt x="41" y="10"/>
                      <a:pt x="39" y="13"/>
                    </a:cubicBezTo>
                    <a:cubicBezTo>
                      <a:pt x="36" y="16"/>
                      <a:pt x="27" y="18"/>
                      <a:pt x="25" y="12"/>
                    </a:cubicBezTo>
                    <a:cubicBezTo>
                      <a:pt x="23" y="9"/>
                      <a:pt x="22" y="8"/>
                      <a:pt x="20" y="7"/>
                    </a:cubicBezTo>
                    <a:cubicBezTo>
                      <a:pt x="18" y="9"/>
                      <a:pt x="15" y="13"/>
                      <a:pt x="16" y="14"/>
                    </a:cubicBezTo>
                    <a:cubicBezTo>
                      <a:pt x="16" y="16"/>
                      <a:pt x="19" y="21"/>
                      <a:pt x="21" y="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5483248" y="3358121"/>
                <a:ext cx="304746" cy="251048"/>
              </a:xfrm>
              <a:custGeom>
                <a:avLst/>
                <a:gdLst>
                  <a:gd name="T0" fmla="*/ 37 w 101"/>
                  <a:gd name="T1" fmla="*/ 81 h 81"/>
                  <a:gd name="T2" fmla="*/ 37 w 101"/>
                  <a:gd name="T3" fmla="*/ 70 h 81"/>
                  <a:gd name="T4" fmla="*/ 50 w 101"/>
                  <a:gd name="T5" fmla="*/ 61 h 81"/>
                  <a:gd name="T6" fmla="*/ 56 w 101"/>
                  <a:gd name="T7" fmla="*/ 59 h 81"/>
                  <a:gd name="T8" fmla="*/ 63 w 101"/>
                  <a:gd name="T9" fmla="*/ 58 h 81"/>
                  <a:gd name="T10" fmla="*/ 67 w 101"/>
                  <a:gd name="T11" fmla="*/ 53 h 81"/>
                  <a:gd name="T12" fmla="*/ 74 w 101"/>
                  <a:gd name="T13" fmla="*/ 50 h 81"/>
                  <a:gd name="T14" fmla="*/ 78 w 101"/>
                  <a:gd name="T15" fmla="*/ 48 h 81"/>
                  <a:gd name="T16" fmla="*/ 79 w 101"/>
                  <a:gd name="T17" fmla="*/ 43 h 81"/>
                  <a:gd name="T18" fmla="*/ 81 w 101"/>
                  <a:gd name="T19" fmla="*/ 41 h 81"/>
                  <a:gd name="T20" fmla="*/ 86 w 101"/>
                  <a:gd name="T21" fmla="*/ 38 h 81"/>
                  <a:gd name="T22" fmla="*/ 99 w 101"/>
                  <a:gd name="T23" fmla="*/ 37 h 81"/>
                  <a:gd name="T24" fmla="*/ 101 w 101"/>
                  <a:gd name="T25" fmla="*/ 34 h 81"/>
                  <a:gd name="T26" fmla="*/ 97 w 101"/>
                  <a:gd name="T27" fmla="*/ 28 h 81"/>
                  <a:gd name="T28" fmla="*/ 97 w 101"/>
                  <a:gd name="T29" fmla="*/ 20 h 81"/>
                  <a:gd name="T30" fmla="*/ 94 w 101"/>
                  <a:gd name="T31" fmla="*/ 11 h 81"/>
                  <a:gd name="T32" fmla="*/ 93 w 101"/>
                  <a:gd name="T33" fmla="*/ 9 h 81"/>
                  <a:gd name="T34" fmla="*/ 83 w 101"/>
                  <a:gd name="T35" fmla="*/ 7 h 81"/>
                  <a:gd name="T36" fmla="*/ 69 w 101"/>
                  <a:gd name="T37" fmla="*/ 5 h 81"/>
                  <a:gd name="T38" fmla="*/ 61 w 101"/>
                  <a:gd name="T39" fmla="*/ 1 h 81"/>
                  <a:gd name="T40" fmla="*/ 52 w 101"/>
                  <a:gd name="T41" fmla="*/ 19 h 81"/>
                  <a:gd name="T42" fmla="*/ 39 w 101"/>
                  <a:gd name="T43" fmla="*/ 25 h 81"/>
                  <a:gd name="T44" fmla="*/ 33 w 101"/>
                  <a:gd name="T45" fmla="*/ 32 h 81"/>
                  <a:gd name="T46" fmla="*/ 28 w 101"/>
                  <a:gd name="T47" fmla="*/ 40 h 81"/>
                  <a:gd name="T48" fmla="*/ 28 w 101"/>
                  <a:gd name="T49" fmla="*/ 53 h 81"/>
                  <a:gd name="T50" fmla="*/ 18 w 101"/>
                  <a:gd name="T51" fmla="*/ 67 h 81"/>
                  <a:gd name="T52" fmla="*/ 6 w 101"/>
                  <a:gd name="T53" fmla="*/ 75 h 81"/>
                  <a:gd name="T54" fmla="*/ 0 w 101"/>
                  <a:gd name="T55" fmla="*/ 78 h 81"/>
                  <a:gd name="T56" fmla="*/ 31 w 101"/>
                  <a:gd name="T57" fmla="*/ 78 h 81"/>
                  <a:gd name="T58" fmla="*/ 37 w 101"/>
                  <a:gd name="T5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1" h="81">
                    <a:moveTo>
                      <a:pt x="37" y="81"/>
                    </a:moveTo>
                    <a:cubicBezTo>
                      <a:pt x="37" y="76"/>
                      <a:pt x="37" y="70"/>
                      <a:pt x="37" y="70"/>
                    </a:cubicBezTo>
                    <a:cubicBezTo>
                      <a:pt x="37" y="69"/>
                      <a:pt x="48" y="62"/>
                      <a:pt x="50" y="61"/>
                    </a:cubicBezTo>
                    <a:cubicBezTo>
                      <a:pt x="52" y="60"/>
                      <a:pt x="56" y="61"/>
                      <a:pt x="56" y="59"/>
                    </a:cubicBezTo>
                    <a:cubicBezTo>
                      <a:pt x="56" y="57"/>
                      <a:pt x="60" y="58"/>
                      <a:pt x="63" y="58"/>
                    </a:cubicBezTo>
                    <a:cubicBezTo>
                      <a:pt x="66" y="57"/>
                      <a:pt x="67" y="55"/>
                      <a:pt x="67" y="53"/>
                    </a:cubicBezTo>
                    <a:cubicBezTo>
                      <a:pt x="67" y="50"/>
                      <a:pt x="71" y="51"/>
                      <a:pt x="74" y="50"/>
                    </a:cubicBezTo>
                    <a:cubicBezTo>
                      <a:pt x="76" y="50"/>
                      <a:pt x="76" y="48"/>
                      <a:pt x="78" y="48"/>
                    </a:cubicBezTo>
                    <a:cubicBezTo>
                      <a:pt x="79" y="48"/>
                      <a:pt x="78" y="45"/>
                      <a:pt x="79" y="43"/>
                    </a:cubicBezTo>
                    <a:cubicBezTo>
                      <a:pt x="79" y="40"/>
                      <a:pt x="79" y="41"/>
                      <a:pt x="81" y="41"/>
                    </a:cubicBezTo>
                    <a:cubicBezTo>
                      <a:pt x="84" y="41"/>
                      <a:pt x="86" y="39"/>
                      <a:pt x="86" y="38"/>
                    </a:cubicBezTo>
                    <a:cubicBezTo>
                      <a:pt x="86" y="36"/>
                      <a:pt x="97" y="37"/>
                      <a:pt x="99" y="37"/>
                    </a:cubicBezTo>
                    <a:cubicBezTo>
                      <a:pt x="100" y="37"/>
                      <a:pt x="101" y="35"/>
                      <a:pt x="101" y="34"/>
                    </a:cubicBezTo>
                    <a:cubicBezTo>
                      <a:pt x="100" y="32"/>
                      <a:pt x="99" y="28"/>
                      <a:pt x="97" y="28"/>
                    </a:cubicBezTo>
                    <a:cubicBezTo>
                      <a:pt x="96" y="28"/>
                      <a:pt x="97" y="24"/>
                      <a:pt x="97" y="20"/>
                    </a:cubicBezTo>
                    <a:cubicBezTo>
                      <a:pt x="97" y="17"/>
                      <a:pt x="96" y="14"/>
                      <a:pt x="94" y="11"/>
                    </a:cubicBezTo>
                    <a:cubicBezTo>
                      <a:pt x="94" y="11"/>
                      <a:pt x="94" y="10"/>
                      <a:pt x="93" y="9"/>
                    </a:cubicBezTo>
                    <a:cubicBezTo>
                      <a:pt x="90" y="9"/>
                      <a:pt x="86" y="7"/>
                      <a:pt x="83" y="7"/>
                    </a:cubicBezTo>
                    <a:cubicBezTo>
                      <a:pt x="79" y="6"/>
                      <a:pt x="72" y="9"/>
                      <a:pt x="69" y="5"/>
                    </a:cubicBezTo>
                    <a:cubicBezTo>
                      <a:pt x="66" y="1"/>
                      <a:pt x="63" y="0"/>
                      <a:pt x="61" y="1"/>
                    </a:cubicBezTo>
                    <a:cubicBezTo>
                      <a:pt x="59" y="3"/>
                      <a:pt x="54" y="15"/>
                      <a:pt x="52" y="19"/>
                    </a:cubicBezTo>
                    <a:cubicBezTo>
                      <a:pt x="49" y="22"/>
                      <a:pt x="42" y="25"/>
                      <a:pt x="39" y="25"/>
                    </a:cubicBezTo>
                    <a:cubicBezTo>
                      <a:pt x="36" y="25"/>
                      <a:pt x="35" y="30"/>
                      <a:pt x="33" y="32"/>
                    </a:cubicBezTo>
                    <a:cubicBezTo>
                      <a:pt x="30" y="34"/>
                      <a:pt x="31" y="37"/>
                      <a:pt x="28" y="40"/>
                    </a:cubicBezTo>
                    <a:cubicBezTo>
                      <a:pt x="25" y="42"/>
                      <a:pt x="26" y="50"/>
                      <a:pt x="28" y="53"/>
                    </a:cubicBezTo>
                    <a:cubicBezTo>
                      <a:pt x="30" y="55"/>
                      <a:pt x="22" y="64"/>
                      <a:pt x="18" y="67"/>
                    </a:cubicBezTo>
                    <a:cubicBezTo>
                      <a:pt x="14" y="69"/>
                      <a:pt x="12" y="74"/>
                      <a:pt x="6" y="75"/>
                    </a:cubicBezTo>
                    <a:cubicBezTo>
                      <a:pt x="3" y="75"/>
                      <a:pt x="1" y="76"/>
                      <a:pt x="0" y="78"/>
                    </a:cubicBezTo>
                    <a:cubicBezTo>
                      <a:pt x="10" y="78"/>
                      <a:pt x="26" y="78"/>
                      <a:pt x="31" y="78"/>
                    </a:cubicBezTo>
                    <a:cubicBezTo>
                      <a:pt x="37" y="78"/>
                      <a:pt x="36" y="79"/>
                      <a:pt x="37" y="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6002208" y="3313432"/>
                <a:ext cx="108383" cy="211617"/>
              </a:xfrm>
              <a:custGeom>
                <a:avLst/>
                <a:gdLst>
                  <a:gd name="T0" fmla="*/ 10 w 36"/>
                  <a:gd name="T1" fmla="*/ 17 h 68"/>
                  <a:gd name="T2" fmla="*/ 8 w 36"/>
                  <a:gd name="T3" fmla="*/ 26 h 68"/>
                  <a:gd name="T4" fmla="*/ 2 w 36"/>
                  <a:gd name="T5" fmla="*/ 32 h 68"/>
                  <a:gd name="T6" fmla="*/ 6 w 36"/>
                  <a:gd name="T7" fmla="*/ 41 h 68"/>
                  <a:gd name="T8" fmla="*/ 9 w 36"/>
                  <a:gd name="T9" fmla="*/ 46 h 68"/>
                  <a:gd name="T10" fmla="*/ 16 w 36"/>
                  <a:gd name="T11" fmla="*/ 51 h 68"/>
                  <a:gd name="T12" fmla="*/ 20 w 36"/>
                  <a:gd name="T13" fmla="*/ 66 h 68"/>
                  <a:gd name="T14" fmla="*/ 20 w 36"/>
                  <a:gd name="T15" fmla="*/ 68 h 68"/>
                  <a:gd name="T16" fmla="*/ 24 w 36"/>
                  <a:gd name="T17" fmla="*/ 65 h 68"/>
                  <a:gd name="T18" fmla="*/ 25 w 36"/>
                  <a:gd name="T19" fmla="*/ 58 h 68"/>
                  <a:gd name="T20" fmla="*/ 26 w 36"/>
                  <a:gd name="T21" fmla="*/ 55 h 68"/>
                  <a:gd name="T22" fmla="*/ 33 w 36"/>
                  <a:gd name="T23" fmla="*/ 49 h 68"/>
                  <a:gd name="T24" fmla="*/ 36 w 36"/>
                  <a:gd name="T25" fmla="*/ 46 h 68"/>
                  <a:gd name="T26" fmla="*/ 36 w 36"/>
                  <a:gd name="T27" fmla="*/ 42 h 68"/>
                  <a:gd name="T28" fmla="*/ 33 w 36"/>
                  <a:gd name="T29" fmla="*/ 38 h 68"/>
                  <a:gd name="T30" fmla="*/ 30 w 36"/>
                  <a:gd name="T31" fmla="*/ 35 h 68"/>
                  <a:gd name="T32" fmla="*/ 23 w 36"/>
                  <a:gd name="T33" fmla="*/ 32 h 68"/>
                  <a:gd name="T34" fmla="*/ 30 w 36"/>
                  <a:gd name="T35" fmla="*/ 26 h 68"/>
                  <a:gd name="T36" fmla="*/ 30 w 36"/>
                  <a:gd name="T37" fmla="*/ 15 h 68"/>
                  <a:gd name="T38" fmla="*/ 31 w 36"/>
                  <a:gd name="T39" fmla="*/ 8 h 68"/>
                  <a:gd name="T40" fmla="*/ 30 w 36"/>
                  <a:gd name="T41" fmla="*/ 5 h 68"/>
                  <a:gd name="T42" fmla="*/ 26 w 36"/>
                  <a:gd name="T43" fmla="*/ 3 h 68"/>
                  <a:gd name="T44" fmla="*/ 15 w 36"/>
                  <a:gd name="T45" fmla="*/ 3 h 68"/>
                  <a:gd name="T46" fmla="*/ 10 w 36"/>
                  <a:gd name="T47" fmla="*/ 4 h 68"/>
                  <a:gd name="T48" fmla="*/ 10 w 36"/>
                  <a:gd name="T49" fmla="*/ 1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68">
                    <a:moveTo>
                      <a:pt x="10" y="17"/>
                    </a:moveTo>
                    <a:cubicBezTo>
                      <a:pt x="12" y="20"/>
                      <a:pt x="10" y="25"/>
                      <a:pt x="8" y="26"/>
                    </a:cubicBezTo>
                    <a:cubicBezTo>
                      <a:pt x="6" y="27"/>
                      <a:pt x="4" y="32"/>
                      <a:pt x="2" y="32"/>
                    </a:cubicBezTo>
                    <a:cubicBezTo>
                      <a:pt x="0" y="32"/>
                      <a:pt x="2" y="39"/>
                      <a:pt x="6" y="41"/>
                    </a:cubicBezTo>
                    <a:cubicBezTo>
                      <a:pt x="9" y="42"/>
                      <a:pt x="9" y="45"/>
                      <a:pt x="9" y="46"/>
                    </a:cubicBezTo>
                    <a:cubicBezTo>
                      <a:pt x="9" y="48"/>
                      <a:pt x="14" y="49"/>
                      <a:pt x="16" y="51"/>
                    </a:cubicBezTo>
                    <a:cubicBezTo>
                      <a:pt x="17" y="53"/>
                      <a:pt x="20" y="63"/>
                      <a:pt x="20" y="66"/>
                    </a:cubicBezTo>
                    <a:cubicBezTo>
                      <a:pt x="20" y="67"/>
                      <a:pt x="20" y="68"/>
                      <a:pt x="20" y="68"/>
                    </a:cubicBezTo>
                    <a:cubicBezTo>
                      <a:pt x="22" y="67"/>
                      <a:pt x="23" y="66"/>
                      <a:pt x="24" y="65"/>
                    </a:cubicBezTo>
                    <a:cubicBezTo>
                      <a:pt x="25" y="63"/>
                      <a:pt x="26" y="59"/>
                      <a:pt x="25" y="58"/>
                    </a:cubicBezTo>
                    <a:cubicBezTo>
                      <a:pt x="25" y="57"/>
                      <a:pt x="25" y="56"/>
                      <a:pt x="26" y="55"/>
                    </a:cubicBezTo>
                    <a:cubicBezTo>
                      <a:pt x="27" y="54"/>
                      <a:pt x="32" y="49"/>
                      <a:pt x="33" y="49"/>
                    </a:cubicBezTo>
                    <a:cubicBezTo>
                      <a:pt x="33" y="48"/>
                      <a:pt x="36" y="49"/>
                      <a:pt x="36" y="46"/>
                    </a:cubicBezTo>
                    <a:cubicBezTo>
                      <a:pt x="36" y="45"/>
                      <a:pt x="36" y="43"/>
                      <a:pt x="36" y="42"/>
                    </a:cubicBezTo>
                    <a:cubicBezTo>
                      <a:pt x="34" y="40"/>
                      <a:pt x="33" y="39"/>
                      <a:pt x="33" y="38"/>
                    </a:cubicBezTo>
                    <a:cubicBezTo>
                      <a:pt x="33" y="36"/>
                      <a:pt x="31" y="34"/>
                      <a:pt x="30" y="35"/>
                    </a:cubicBezTo>
                    <a:cubicBezTo>
                      <a:pt x="28" y="37"/>
                      <a:pt x="24" y="35"/>
                      <a:pt x="23" y="32"/>
                    </a:cubicBezTo>
                    <a:cubicBezTo>
                      <a:pt x="23" y="29"/>
                      <a:pt x="26" y="29"/>
                      <a:pt x="30" y="26"/>
                    </a:cubicBezTo>
                    <a:cubicBezTo>
                      <a:pt x="33" y="24"/>
                      <a:pt x="34" y="18"/>
                      <a:pt x="30" y="15"/>
                    </a:cubicBezTo>
                    <a:cubicBezTo>
                      <a:pt x="26" y="12"/>
                      <a:pt x="29" y="10"/>
                      <a:pt x="31" y="8"/>
                    </a:cubicBezTo>
                    <a:cubicBezTo>
                      <a:pt x="34" y="5"/>
                      <a:pt x="32" y="4"/>
                      <a:pt x="30" y="5"/>
                    </a:cubicBezTo>
                    <a:cubicBezTo>
                      <a:pt x="29" y="6"/>
                      <a:pt x="27" y="6"/>
                      <a:pt x="26" y="3"/>
                    </a:cubicBezTo>
                    <a:cubicBezTo>
                      <a:pt x="26" y="0"/>
                      <a:pt x="18" y="0"/>
                      <a:pt x="15" y="3"/>
                    </a:cubicBezTo>
                    <a:cubicBezTo>
                      <a:pt x="14" y="4"/>
                      <a:pt x="12" y="4"/>
                      <a:pt x="10" y="4"/>
                    </a:cubicBezTo>
                    <a:cubicBezTo>
                      <a:pt x="10" y="9"/>
                      <a:pt x="9" y="15"/>
                      <a:pt x="10" y="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6055763" y="3444870"/>
                <a:ext cx="388903" cy="379857"/>
              </a:xfrm>
              <a:custGeom>
                <a:avLst/>
                <a:gdLst>
                  <a:gd name="T0" fmla="*/ 15 w 129"/>
                  <a:gd name="T1" fmla="*/ 7 h 122"/>
                  <a:gd name="T2" fmla="*/ 8 w 129"/>
                  <a:gd name="T3" fmla="*/ 13 h 122"/>
                  <a:gd name="T4" fmla="*/ 7 w 129"/>
                  <a:gd name="T5" fmla="*/ 16 h 122"/>
                  <a:gd name="T6" fmla="*/ 6 w 129"/>
                  <a:gd name="T7" fmla="*/ 23 h 122"/>
                  <a:gd name="T8" fmla="*/ 1 w 129"/>
                  <a:gd name="T9" fmla="*/ 28 h 122"/>
                  <a:gd name="T10" fmla="*/ 4 w 129"/>
                  <a:gd name="T11" fmla="*/ 36 h 122"/>
                  <a:gd name="T12" fmla="*/ 4 w 129"/>
                  <a:gd name="T13" fmla="*/ 45 h 122"/>
                  <a:gd name="T14" fmla="*/ 4 w 129"/>
                  <a:gd name="T15" fmla="*/ 50 h 122"/>
                  <a:gd name="T16" fmla="*/ 4 w 129"/>
                  <a:gd name="T17" fmla="*/ 56 h 122"/>
                  <a:gd name="T18" fmla="*/ 5 w 129"/>
                  <a:gd name="T19" fmla="*/ 59 h 122"/>
                  <a:gd name="T20" fmla="*/ 1 w 129"/>
                  <a:gd name="T21" fmla="*/ 64 h 122"/>
                  <a:gd name="T22" fmla="*/ 5 w 129"/>
                  <a:gd name="T23" fmla="*/ 69 h 122"/>
                  <a:gd name="T24" fmla="*/ 6 w 129"/>
                  <a:gd name="T25" fmla="*/ 75 h 122"/>
                  <a:gd name="T26" fmla="*/ 12 w 129"/>
                  <a:gd name="T27" fmla="*/ 79 h 122"/>
                  <a:gd name="T28" fmla="*/ 18 w 129"/>
                  <a:gd name="T29" fmla="*/ 81 h 122"/>
                  <a:gd name="T30" fmla="*/ 22 w 129"/>
                  <a:gd name="T31" fmla="*/ 88 h 122"/>
                  <a:gd name="T32" fmla="*/ 34 w 129"/>
                  <a:gd name="T33" fmla="*/ 90 h 122"/>
                  <a:gd name="T34" fmla="*/ 40 w 129"/>
                  <a:gd name="T35" fmla="*/ 95 h 122"/>
                  <a:gd name="T36" fmla="*/ 54 w 129"/>
                  <a:gd name="T37" fmla="*/ 88 h 122"/>
                  <a:gd name="T38" fmla="*/ 118 w 129"/>
                  <a:gd name="T39" fmla="*/ 122 h 122"/>
                  <a:gd name="T40" fmla="*/ 118 w 129"/>
                  <a:gd name="T41" fmla="*/ 118 h 122"/>
                  <a:gd name="T42" fmla="*/ 126 w 129"/>
                  <a:gd name="T43" fmla="*/ 118 h 122"/>
                  <a:gd name="T44" fmla="*/ 126 w 129"/>
                  <a:gd name="T45" fmla="*/ 35 h 122"/>
                  <a:gd name="T46" fmla="*/ 126 w 129"/>
                  <a:gd name="T47" fmla="*/ 23 h 122"/>
                  <a:gd name="T48" fmla="*/ 127 w 129"/>
                  <a:gd name="T49" fmla="*/ 12 h 122"/>
                  <a:gd name="T50" fmla="*/ 128 w 129"/>
                  <a:gd name="T51" fmla="*/ 10 h 122"/>
                  <a:gd name="T52" fmla="*/ 128 w 129"/>
                  <a:gd name="T53" fmla="*/ 10 h 122"/>
                  <a:gd name="T54" fmla="*/ 116 w 129"/>
                  <a:gd name="T55" fmla="*/ 7 h 122"/>
                  <a:gd name="T56" fmla="*/ 103 w 129"/>
                  <a:gd name="T57" fmla="*/ 0 h 122"/>
                  <a:gd name="T58" fmla="*/ 85 w 129"/>
                  <a:gd name="T59" fmla="*/ 10 h 122"/>
                  <a:gd name="T60" fmla="*/ 86 w 129"/>
                  <a:gd name="T61" fmla="*/ 21 h 122"/>
                  <a:gd name="T62" fmla="*/ 73 w 129"/>
                  <a:gd name="T63" fmla="*/ 21 h 122"/>
                  <a:gd name="T64" fmla="*/ 57 w 129"/>
                  <a:gd name="T65" fmla="*/ 16 h 122"/>
                  <a:gd name="T66" fmla="*/ 49 w 129"/>
                  <a:gd name="T67" fmla="*/ 10 h 122"/>
                  <a:gd name="T68" fmla="*/ 43 w 129"/>
                  <a:gd name="T69" fmla="*/ 5 h 122"/>
                  <a:gd name="T70" fmla="*/ 28 w 129"/>
                  <a:gd name="T71" fmla="*/ 2 h 122"/>
                  <a:gd name="T72" fmla="*/ 18 w 129"/>
                  <a:gd name="T73" fmla="*/ 0 h 122"/>
                  <a:gd name="T74" fmla="*/ 18 w 129"/>
                  <a:gd name="T75" fmla="*/ 4 h 122"/>
                  <a:gd name="T76" fmla="*/ 15 w 129"/>
                  <a:gd name="T77" fmla="*/ 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22">
                    <a:moveTo>
                      <a:pt x="15" y="7"/>
                    </a:moveTo>
                    <a:cubicBezTo>
                      <a:pt x="14" y="7"/>
                      <a:pt x="9" y="12"/>
                      <a:pt x="8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8" y="17"/>
                      <a:pt x="7" y="21"/>
                      <a:pt x="6" y="23"/>
                    </a:cubicBezTo>
                    <a:cubicBezTo>
                      <a:pt x="5" y="25"/>
                      <a:pt x="1" y="27"/>
                      <a:pt x="1" y="28"/>
                    </a:cubicBezTo>
                    <a:cubicBezTo>
                      <a:pt x="0" y="29"/>
                      <a:pt x="3" y="32"/>
                      <a:pt x="4" y="36"/>
                    </a:cubicBezTo>
                    <a:cubicBezTo>
                      <a:pt x="6" y="39"/>
                      <a:pt x="3" y="42"/>
                      <a:pt x="4" y="45"/>
                    </a:cubicBezTo>
                    <a:cubicBezTo>
                      <a:pt x="6" y="47"/>
                      <a:pt x="5" y="49"/>
                      <a:pt x="4" y="50"/>
                    </a:cubicBezTo>
                    <a:cubicBezTo>
                      <a:pt x="2" y="52"/>
                      <a:pt x="4" y="54"/>
                      <a:pt x="4" y="56"/>
                    </a:cubicBezTo>
                    <a:cubicBezTo>
                      <a:pt x="4" y="57"/>
                      <a:pt x="5" y="59"/>
                      <a:pt x="5" y="59"/>
                    </a:cubicBezTo>
                    <a:cubicBezTo>
                      <a:pt x="4" y="60"/>
                      <a:pt x="1" y="62"/>
                      <a:pt x="1" y="64"/>
                    </a:cubicBezTo>
                    <a:cubicBezTo>
                      <a:pt x="1" y="65"/>
                      <a:pt x="3" y="66"/>
                      <a:pt x="5" y="69"/>
                    </a:cubicBezTo>
                    <a:cubicBezTo>
                      <a:pt x="7" y="72"/>
                      <a:pt x="5" y="73"/>
                      <a:pt x="6" y="75"/>
                    </a:cubicBezTo>
                    <a:cubicBezTo>
                      <a:pt x="6" y="78"/>
                      <a:pt x="9" y="79"/>
                      <a:pt x="12" y="79"/>
                    </a:cubicBezTo>
                    <a:cubicBezTo>
                      <a:pt x="14" y="79"/>
                      <a:pt x="16" y="81"/>
                      <a:pt x="18" y="81"/>
                    </a:cubicBezTo>
                    <a:cubicBezTo>
                      <a:pt x="20" y="81"/>
                      <a:pt x="21" y="84"/>
                      <a:pt x="22" y="88"/>
                    </a:cubicBezTo>
                    <a:cubicBezTo>
                      <a:pt x="23" y="88"/>
                      <a:pt x="31" y="88"/>
                      <a:pt x="34" y="90"/>
                    </a:cubicBezTo>
                    <a:cubicBezTo>
                      <a:pt x="38" y="93"/>
                      <a:pt x="40" y="95"/>
                      <a:pt x="40" y="95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26" y="118"/>
                      <a:pt x="126" y="118"/>
                      <a:pt x="126" y="118"/>
                    </a:cubicBezTo>
                    <a:cubicBezTo>
                      <a:pt x="126" y="118"/>
                      <a:pt x="126" y="41"/>
                      <a:pt x="126" y="35"/>
                    </a:cubicBezTo>
                    <a:cubicBezTo>
                      <a:pt x="126" y="30"/>
                      <a:pt x="123" y="26"/>
                      <a:pt x="126" y="23"/>
                    </a:cubicBezTo>
                    <a:cubicBezTo>
                      <a:pt x="129" y="20"/>
                      <a:pt x="125" y="18"/>
                      <a:pt x="127" y="12"/>
                    </a:cubicBezTo>
                    <a:cubicBezTo>
                      <a:pt x="127" y="12"/>
                      <a:pt x="128" y="11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7" y="8"/>
                      <a:pt x="124" y="8"/>
                      <a:pt x="116" y="7"/>
                    </a:cubicBezTo>
                    <a:cubicBezTo>
                      <a:pt x="109" y="6"/>
                      <a:pt x="112" y="1"/>
                      <a:pt x="103" y="0"/>
                    </a:cubicBezTo>
                    <a:cubicBezTo>
                      <a:pt x="95" y="0"/>
                      <a:pt x="85" y="7"/>
                      <a:pt x="85" y="10"/>
                    </a:cubicBezTo>
                    <a:cubicBezTo>
                      <a:pt x="85" y="14"/>
                      <a:pt x="89" y="17"/>
                      <a:pt x="86" y="21"/>
                    </a:cubicBezTo>
                    <a:cubicBezTo>
                      <a:pt x="83" y="25"/>
                      <a:pt x="77" y="25"/>
                      <a:pt x="73" y="21"/>
                    </a:cubicBezTo>
                    <a:cubicBezTo>
                      <a:pt x="69" y="17"/>
                      <a:pt x="62" y="16"/>
                      <a:pt x="57" y="16"/>
                    </a:cubicBezTo>
                    <a:cubicBezTo>
                      <a:pt x="52" y="16"/>
                      <a:pt x="49" y="12"/>
                      <a:pt x="49" y="10"/>
                    </a:cubicBezTo>
                    <a:cubicBezTo>
                      <a:pt x="49" y="7"/>
                      <a:pt x="48" y="6"/>
                      <a:pt x="43" y="5"/>
                    </a:cubicBezTo>
                    <a:cubicBezTo>
                      <a:pt x="39" y="4"/>
                      <a:pt x="36" y="0"/>
                      <a:pt x="28" y="2"/>
                    </a:cubicBezTo>
                    <a:cubicBezTo>
                      <a:pt x="24" y="2"/>
                      <a:pt x="21" y="1"/>
                      <a:pt x="18" y="0"/>
                    </a:cubicBezTo>
                    <a:cubicBezTo>
                      <a:pt x="18" y="1"/>
                      <a:pt x="18" y="3"/>
                      <a:pt x="18" y="4"/>
                    </a:cubicBezTo>
                    <a:cubicBezTo>
                      <a:pt x="18" y="7"/>
                      <a:pt x="15" y="6"/>
                      <a:pt x="15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5390166" y="3977199"/>
                <a:ext cx="75230" cy="27602"/>
              </a:xfrm>
              <a:custGeom>
                <a:avLst/>
                <a:gdLst>
                  <a:gd name="T0" fmla="*/ 13 w 25"/>
                  <a:gd name="T1" fmla="*/ 5 h 9"/>
                  <a:gd name="T2" fmla="*/ 20 w 25"/>
                  <a:gd name="T3" fmla="*/ 7 h 9"/>
                  <a:gd name="T4" fmla="*/ 25 w 25"/>
                  <a:gd name="T5" fmla="*/ 6 h 9"/>
                  <a:gd name="T6" fmla="*/ 20 w 25"/>
                  <a:gd name="T7" fmla="*/ 5 h 9"/>
                  <a:gd name="T8" fmla="*/ 12 w 25"/>
                  <a:gd name="T9" fmla="*/ 2 h 9"/>
                  <a:gd name="T10" fmla="*/ 2 w 25"/>
                  <a:gd name="T11" fmla="*/ 3 h 9"/>
                  <a:gd name="T12" fmla="*/ 0 w 25"/>
                  <a:gd name="T13" fmla="*/ 9 h 9"/>
                  <a:gd name="T14" fmla="*/ 3 w 25"/>
                  <a:gd name="T15" fmla="*/ 8 h 9"/>
                  <a:gd name="T16" fmla="*/ 13 w 25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9">
                    <a:moveTo>
                      <a:pt x="13" y="5"/>
                    </a:moveTo>
                    <a:cubicBezTo>
                      <a:pt x="14" y="4"/>
                      <a:pt x="17" y="7"/>
                      <a:pt x="20" y="7"/>
                    </a:cubicBezTo>
                    <a:cubicBezTo>
                      <a:pt x="22" y="8"/>
                      <a:pt x="25" y="6"/>
                      <a:pt x="25" y="6"/>
                    </a:cubicBezTo>
                    <a:cubicBezTo>
                      <a:pt x="25" y="6"/>
                      <a:pt x="24" y="6"/>
                      <a:pt x="20" y="5"/>
                    </a:cubicBezTo>
                    <a:cubicBezTo>
                      <a:pt x="16" y="5"/>
                      <a:pt x="16" y="0"/>
                      <a:pt x="12" y="2"/>
                    </a:cubicBezTo>
                    <a:cubicBezTo>
                      <a:pt x="9" y="3"/>
                      <a:pt x="6" y="4"/>
                      <a:pt x="2" y="3"/>
                    </a:cubicBezTo>
                    <a:cubicBezTo>
                      <a:pt x="2" y="5"/>
                      <a:pt x="1" y="7"/>
                      <a:pt x="0" y="9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5" y="8"/>
                      <a:pt x="11" y="7"/>
                      <a:pt x="13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5374864" y="3904906"/>
                <a:ext cx="150460" cy="122238"/>
              </a:xfrm>
              <a:custGeom>
                <a:avLst/>
                <a:gdLst>
                  <a:gd name="T0" fmla="*/ 12 w 50"/>
                  <a:gd name="T1" fmla="*/ 38 h 39"/>
                  <a:gd name="T2" fmla="*/ 16 w 50"/>
                  <a:gd name="T3" fmla="*/ 36 h 39"/>
                  <a:gd name="T4" fmla="*/ 29 w 50"/>
                  <a:gd name="T5" fmla="*/ 35 h 39"/>
                  <a:gd name="T6" fmla="*/ 31 w 50"/>
                  <a:gd name="T7" fmla="*/ 35 h 39"/>
                  <a:gd name="T8" fmla="*/ 31 w 50"/>
                  <a:gd name="T9" fmla="*/ 35 h 39"/>
                  <a:gd name="T10" fmla="*/ 37 w 50"/>
                  <a:gd name="T11" fmla="*/ 37 h 39"/>
                  <a:gd name="T12" fmla="*/ 49 w 50"/>
                  <a:gd name="T13" fmla="*/ 38 h 39"/>
                  <a:gd name="T14" fmla="*/ 50 w 50"/>
                  <a:gd name="T15" fmla="*/ 37 h 39"/>
                  <a:gd name="T16" fmla="*/ 50 w 50"/>
                  <a:gd name="T17" fmla="*/ 32 h 39"/>
                  <a:gd name="T18" fmla="*/ 45 w 50"/>
                  <a:gd name="T19" fmla="*/ 27 h 39"/>
                  <a:gd name="T20" fmla="*/ 44 w 50"/>
                  <a:gd name="T21" fmla="*/ 21 h 39"/>
                  <a:gd name="T22" fmla="*/ 43 w 50"/>
                  <a:gd name="T23" fmla="*/ 19 h 39"/>
                  <a:gd name="T24" fmla="*/ 38 w 50"/>
                  <a:gd name="T25" fmla="*/ 13 h 39"/>
                  <a:gd name="T26" fmla="*/ 32 w 50"/>
                  <a:gd name="T27" fmla="*/ 5 h 39"/>
                  <a:gd name="T28" fmla="*/ 29 w 50"/>
                  <a:gd name="T29" fmla="*/ 5 h 39"/>
                  <a:gd name="T30" fmla="*/ 24 w 50"/>
                  <a:gd name="T31" fmla="*/ 1 h 39"/>
                  <a:gd name="T32" fmla="*/ 18 w 50"/>
                  <a:gd name="T33" fmla="*/ 2 h 39"/>
                  <a:gd name="T34" fmla="*/ 10 w 50"/>
                  <a:gd name="T35" fmla="*/ 2 h 39"/>
                  <a:gd name="T36" fmla="*/ 5 w 50"/>
                  <a:gd name="T37" fmla="*/ 6 h 39"/>
                  <a:gd name="T38" fmla="*/ 5 w 50"/>
                  <a:gd name="T39" fmla="*/ 6 h 39"/>
                  <a:gd name="T40" fmla="*/ 3 w 50"/>
                  <a:gd name="T41" fmla="*/ 13 h 39"/>
                  <a:gd name="T42" fmla="*/ 6 w 50"/>
                  <a:gd name="T43" fmla="*/ 25 h 39"/>
                  <a:gd name="T44" fmla="*/ 7 w 50"/>
                  <a:gd name="T45" fmla="*/ 26 h 39"/>
                  <a:gd name="T46" fmla="*/ 17 w 50"/>
                  <a:gd name="T47" fmla="*/ 25 h 39"/>
                  <a:gd name="T48" fmla="*/ 25 w 50"/>
                  <a:gd name="T49" fmla="*/ 28 h 39"/>
                  <a:gd name="T50" fmla="*/ 30 w 50"/>
                  <a:gd name="T51" fmla="*/ 29 h 39"/>
                  <a:gd name="T52" fmla="*/ 25 w 50"/>
                  <a:gd name="T53" fmla="*/ 30 h 39"/>
                  <a:gd name="T54" fmla="*/ 18 w 50"/>
                  <a:gd name="T55" fmla="*/ 28 h 39"/>
                  <a:gd name="T56" fmla="*/ 8 w 50"/>
                  <a:gd name="T57" fmla="*/ 31 h 39"/>
                  <a:gd name="T58" fmla="*/ 5 w 50"/>
                  <a:gd name="T59" fmla="*/ 32 h 39"/>
                  <a:gd name="T60" fmla="*/ 6 w 50"/>
                  <a:gd name="T61" fmla="*/ 35 h 39"/>
                  <a:gd name="T62" fmla="*/ 7 w 50"/>
                  <a:gd name="T63" fmla="*/ 36 h 39"/>
                  <a:gd name="T64" fmla="*/ 12 w 50"/>
                  <a:gd name="T65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39">
                    <a:moveTo>
                      <a:pt x="12" y="38"/>
                    </a:moveTo>
                    <a:cubicBezTo>
                      <a:pt x="13" y="38"/>
                      <a:pt x="16" y="36"/>
                      <a:pt x="16" y="36"/>
                    </a:cubicBezTo>
                    <a:cubicBezTo>
                      <a:pt x="16" y="36"/>
                      <a:pt x="27" y="35"/>
                      <a:pt x="29" y="35"/>
                    </a:cubicBezTo>
                    <a:cubicBezTo>
                      <a:pt x="29" y="35"/>
                      <a:pt x="30" y="35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35"/>
                      <a:pt x="36" y="36"/>
                      <a:pt x="37" y="37"/>
                    </a:cubicBezTo>
                    <a:cubicBezTo>
                      <a:pt x="37" y="38"/>
                      <a:pt x="45" y="39"/>
                      <a:pt x="49" y="38"/>
                    </a:cubicBezTo>
                    <a:cubicBezTo>
                      <a:pt x="49" y="38"/>
                      <a:pt x="50" y="38"/>
                      <a:pt x="50" y="37"/>
                    </a:cubicBezTo>
                    <a:cubicBezTo>
                      <a:pt x="50" y="36"/>
                      <a:pt x="50" y="33"/>
                      <a:pt x="50" y="32"/>
                    </a:cubicBezTo>
                    <a:cubicBezTo>
                      <a:pt x="50" y="31"/>
                      <a:pt x="47" y="28"/>
                      <a:pt x="45" y="27"/>
                    </a:cubicBezTo>
                    <a:cubicBezTo>
                      <a:pt x="44" y="25"/>
                      <a:pt x="44" y="21"/>
                      <a:pt x="44" y="21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9"/>
                      <a:pt x="41" y="14"/>
                      <a:pt x="38" y="13"/>
                    </a:cubicBezTo>
                    <a:cubicBezTo>
                      <a:pt x="34" y="12"/>
                      <a:pt x="32" y="5"/>
                      <a:pt x="3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7" y="3"/>
                      <a:pt x="24" y="1"/>
                    </a:cubicBezTo>
                    <a:cubicBezTo>
                      <a:pt x="22" y="0"/>
                      <a:pt x="18" y="2"/>
                      <a:pt x="18" y="2"/>
                    </a:cubicBezTo>
                    <a:cubicBezTo>
                      <a:pt x="18" y="2"/>
                      <a:pt x="13" y="3"/>
                      <a:pt x="10" y="2"/>
                    </a:cubicBezTo>
                    <a:cubicBezTo>
                      <a:pt x="7" y="1"/>
                      <a:pt x="8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9"/>
                      <a:pt x="4" y="11"/>
                      <a:pt x="3" y="13"/>
                    </a:cubicBezTo>
                    <a:cubicBezTo>
                      <a:pt x="0" y="17"/>
                      <a:pt x="4" y="23"/>
                      <a:pt x="6" y="25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11" y="27"/>
                      <a:pt x="14" y="26"/>
                      <a:pt x="17" y="25"/>
                    </a:cubicBezTo>
                    <a:cubicBezTo>
                      <a:pt x="21" y="23"/>
                      <a:pt x="21" y="28"/>
                      <a:pt x="25" y="28"/>
                    </a:cubicBezTo>
                    <a:cubicBezTo>
                      <a:pt x="29" y="29"/>
                      <a:pt x="30" y="29"/>
                      <a:pt x="30" y="29"/>
                    </a:cubicBezTo>
                    <a:cubicBezTo>
                      <a:pt x="30" y="29"/>
                      <a:pt x="27" y="31"/>
                      <a:pt x="25" y="30"/>
                    </a:cubicBezTo>
                    <a:cubicBezTo>
                      <a:pt x="22" y="30"/>
                      <a:pt x="19" y="27"/>
                      <a:pt x="18" y="28"/>
                    </a:cubicBezTo>
                    <a:cubicBezTo>
                      <a:pt x="16" y="30"/>
                      <a:pt x="10" y="31"/>
                      <a:pt x="8" y="31"/>
                    </a:cubicBezTo>
                    <a:cubicBezTo>
                      <a:pt x="8" y="31"/>
                      <a:pt x="7" y="31"/>
                      <a:pt x="5" y="32"/>
                    </a:cubicBezTo>
                    <a:cubicBezTo>
                      <a:pt x="5" y="33"/>
                      <a:pt x="5" y="34"/>
                      <a:pt x="6" y="35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2" y="35"/>
                      <a:pt x="10" y="38"/>
                      <a:pt x="12" y="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5395267" y="4014002"/>
                <a:ext cx="72680" cy="43375"/>
              </a:xfrm>
              <a:custGeom>
                <a:avLst/>
                <a:gdLst>
                  <a:gd name="T0" fmla="*/ 13 w 24"/>
                  <a:gd name="T1" fmla="*/ 13 h 14"/>
                  <a:gd name="T2" fmla="*/ 19 w 24"/>
                  <a:gd name="T3" fmla="*/ 9 h 14"/>
                  <a:gd name="T4" fmla="*/ 22 w 24"/>
                  <a:gd name="T5" fmla="*/ 7 h 14"/>
                  <a:gd name="T6" fmla="*/ 22 w 24"/>
                  <a:gd name="T7" fmla="*/ 4 h 14"/>
                  <a:gd name="T8" fmla="*/ 24 w 24"/>
                  <a:gd name="T9" fmla="*/ 0 h 14"/>
                  <a:gd name="T10" fmla="*/ 22 w 24"/>
                  <a:gd name="T11" fmla="*/ 0 h 14"/>
                  <a:gd name="T12" fmla="*/ 9 w 24"/>
                  <a:gd name="T13" fmla="*/ 1 h 14"/>
                  <a:gd name="T14" fmla="*/ 5 w 24"/>
                  <a:gd name="T15" fmla="*/ 3 h 14"/>
                  <a:gd name="T16" fmla="*/ 0 w 24"/>
                  <a:gd name="T17" fmla="*/ 1 h 14"/>
                  <a:gd name="T18" fmla="*/ 7 w 24"/>
                  <a:gd name="T19" fmla="*/ 7 h 14"/>
                  <a:gd name="T20" fmla="*/ 11 w 24"/>
                  <a:gd name="T21" fmla="*/ 13 h 14"/>
                  <a:gd name="T22" fmla="*/ 12 w 24"/>
                  <a:gd name="T23" fmla="*/ 14 h 14"/>
                  <a:gd name="T24" fmla="*/ 13 w 24"/>
                  <a:gd name="T2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14">
                    <a:moveTo>
                      <a:pt x="13" y="13"/>
                    </a:moveTo>
                    <a:cubicBezTo>
                      <a:pt x="14" y="12"/>
                      <a:pt x="18" y="8"/>
                      <a:pt x="19" y="9"/>
                    </a:cubicBezTo>
                    <a:cubicBezTo>
                      <a:pt x="21" y="9"/>
                      <a:pt x="22" y="8"/>
                      <a:pt x="22" y="7"/>
                    </a:cubicBezTo>
                    <a:cubicBezTo>
                      <a:pt x="22" y="7"/>
                      <a:pt x="20" y="4"/>
                      <a:pt x="22" y="4"/>
                    </a:cubicBezTo>
                    <a:cubicBezTo>
                      <a:pt x="23" y="3"/>
                      <a:pt x="24" y="1"/>
                      <a:pt x="24" y="0"/>
                    </a:cubicBezTo>
                    <a:cubicBezTo>
                      <a:pt x="23" y="0"/>
                      <a:pt x="22" y="0"/>
                      <a:pt x="22" y="0"/>
                    </a:cubicBezTo>
                    <a:cubicBezTo>
                      <a:pt x="20" y="0"/>
                      <a:pt x="9" y="1"/>
                      <a:pt x="9" y="1"/>
                    </a:cubicBezTo>
                    <a:cubicBezTo>
                      <a:pt x="9" y="1"/>
                      <a:pt x="6" y="3"/>
                      <a:pt x="5" y="3"/>
                    </a:cubicBezTo>
                    <a:cubicBezTo>
                      <a:pt x="3" y="3"/>
                      <a:pt x="5" y="0"/>
                      <a:pt x="0" y="1"/>
                    </a:cubicBezTo>
                    <a:cubicBezTo>
                      <a:pt x="2" y="4"/>
                      <a:pt x="3" y="5"/>
                      <a:pt x="7" y="7"/>
                    </a:cubicBezTo>
                    <a:cubicBezTo>
                      <a:pt x="12" y="8"/>
                      <a:pt x="7" y="11"/>
                      <a:pt x="11" y="13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2" y="13"/>
                      <a:pt x="12" y="13"/>
                      <a:pt x="13" y="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6181996" y="4050803"/>
                <a:ext cx="311121" cy="227389"/>
              </a:xfrm>
              <a:custGeom>
                <a:avLst/>
                <a:gdLst>
                  <a:gd name="T0" fmla="*/ 95 w 103"/>
                  <a:gd name="T1" fmla="*/ 42 h 73"/>
                  <a:gd name="T2" fmla="*/ 92 w 103"/>
                  <a:gd name="T3" fmla="*/ 36 h 73"/>
                  <a:gd name="T4" fmla="*/ 87 w 103"/>
                  <a:gd name="T5" fmla="*/ 31 h 73"/>
                  <a:gd name="T6" fmla="*/ 84 w 103"/>
                  <a:gd name="T7" fmla="*/ 26 h 73"/>
                  <a:gd name="T8" fmla="*/ 77 w 103"/>
                  <a:gd name="T9" fmla="*/ 23 h 73"/>
                  <a:gd name="T10" fmla="*/ 76 w 103"/>
                  <a:gd name="T11" fmla="*/ 21 h 73"/>
                  <a:gd name="T12" fmla="*/ 72 w 103"/>
                  <a:gd name="T13" fmla="*/ 20 h 73"/>
                  <a:gd name="T14" fmla="*/ 73 w 103"/>
                  <a:gd name="T15" fmla="*/ 17 h 73"/>
                  <a:gd name="T16" fmla="*/ 73 w 103"/>
                  <a:gd name="T17" fmla="*/ 10 h 73"/>
                  <a:gd name="T18" fmla="*/ 67 w 103"/>
                  <a:gd name="T19" fmla="*/ 2 h 73"/>
                  <a:gd name="T20" fmla="*/ 65 w 103"/>
                  <a:gd name="T21" fmla="*/ 1 h 73"/>
                  <a:gd name="T22" fmla="*/ 58 w 103"/>
                  <a:gd name="T23" fmla="*/ 4 h 73"/>
                  <a:gd name="T24" fmla="*/ 57 w 103"/>
                  <a:gd name="T25" fmla="*/ 8 h 73"/>
                  <a:gd name="T26" fmla="*/ 48 w 103"/>
                  <a:gd name="T27" fmla="*/ 16 h 73"/>
                  <a:gd name="T28" fmla="*/ 36 w 103"/>
                  <a:gd name="T29" fmla="*/ 19 h 73"/>
                  <a:gd name="T30" fmla="*/ 36 w 103"/>
                  <a:gd name="T31" fmla="*/ 23 h 73"/>
                  <a:gd name="T32" fmla="*/ 28 w 103"/>
                  <a:gd name="T33" fmla="*/ 27 h 73"/>
                  <a:gd name="T34" fmla="*/ 19 w 103"/>
                  <a:gd name="T35" fmla="*/ 30 h 73"/>
                  <a:gd name="T36" fmla="*/ 14 w 103"/>
                  <a:gd name="T37" fmla="*/ 30 h 73"/>
                  <a:gd name="T38" fmla="*/ 9 w 103"/>
                  <a:gd name="T39" fmla="*/ 32 h 73"/>
                  <a:gd name="T40" fmla="*/ 8 w 103"/>
                  <a:gd name="T41" fmla="*/ 31 h 73"/>
                  <a:gd name="T42" fmla="*/ 4 w 103"/>
                  <a:gd name="T43" fmla="*/ 37 h 73"/>
                  <a:gd name="T44" fmla="*/ 0 w 103"/>
                  <a:gd name="T45" fmla="*/ 45 h 73"/>
                  <a:gd name="T46" fmla="*/ 1 w 103"/>
                  <a:gd name="T47" fmla="*/ 52 h 73"/>
                  <a:gd name="T48" fmla="*/ 3 w 103"/>
                  <a:gd name="T49" fmla="*/ 59 h 73"/>
                  <a:gd name="T50" fmla="*/ 5 w 103"/>
                  <a:gd name="T51" fmla="*/ 64 h 73"/>
                  <a:gd name="T52" fmla="*/ 7 w 103"/>
                  <a:gd name="T53" fmla="*/ 66 h 73"/>
                  <a:gd name="T54" fmla="*/ 12 w 103"/>
                  <a:gd name="T55" fmla="*/ 72 h 73"/>
                  <a:gd name="T56" fmla="*/ 13 w 103"/>
                  <a:gd name="T57" fmla="*/ 73 h 73"/>
                  <a:gd name="T58" fmla="*/ 14 w 103"/>
                  <a:gd name="T59" fmla="*/ 72 h 73"/>
                  <a:gd name="T60" fmla="*/ 16 w 103"/>
                  <a:gd name="T61" fmla="*/ 66 h 73"/>
                  <a:gd name="T62" fmla="*/ 20 w 103"/>
                  <a:gd name="T63" fmla="*/ 65 h 73"/>
                  <a:gd name="T64" fmla="*/ 24 w 103"/>
                  <a:gd name="T65" fmla="*/ 64 h 73"/>
                  <a:gd name="T66" fmla="*/ 31 w 103"/>
                  <a:gd name="T67" fmla="*/ 65 h 73"/>
                  <a:gd name="T68" fmla="*/ 31 w 103"/>
                  <a:gd name="T69" fmla="*/ 59 h 73"/>
                  <a:gd name="T70" fmla="*/ 40 w 103"/>
                  <a:gd name="T71" fmla="*/ 53 h 73"/>
                  <a:gd name="T72" fmla="*/ 47 w 103"/>
                  <a:gd name="T73" fmla="*/ 57 h 73"/>
                  <a:gd name="T74" fmla="*/ 63 w 103"/>
                  <a:gd name="T75" fmla="*/ 60 h 73"/>
                  <a:gd name="T76" fmla="*/ 65 w 103"/>
                  <a:gd name="T77" fmla="*/ 55 h 73"/>
                  <a:gd name="T78" fmla="*/ 72 w 103"/>
                  <a:gd name="T79" fmla="*/ 55 h 73"/>
                  <a:gd name="T80" fmla="*/ 81 w 103"/>
                  <a:gd name="T81" fmla="*/ 52 h 73"/>
                  <a:gd name="T82" fmla="*/ 88 w 103"/>
                  <a:gd name="T83" fmla="*/ 51 h 73"/>
                  <a:gd name="T84" fmla="*/ 97 w 103"/>
                  <a:gd name="T85" fmla="*/ 52 h 73"/>
                  <a:gd name="T86" fmla="*/ 103 w 103"/>
                  <a:gd name="T87" fmla="*/ 51 h 73"/>
                  <a:gd name="T88" fmla="*/ 101 w 103"/>
                  <a:gd name="T89" fmla="*/ 46 h 73"/>
                  <a:gd name="T90" fmla="*/ 95 w 103"/>
                  <a:gd name="T91" fmla="*/ 4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3" h="73">
                    <a:moveTo>
                      <a:pt x="95" y="42"/>
                    </a:moveTo>
                    <a:cubicBezTo>
                      <a:pt x="95" y="40"/>
                      <a:pt x="95" y="39"/>
                      <a:pt x="92" y="36"/>
                    </a:cubicBezTo>
                    <a:cubicBezTo>
                      <a:pt x="89" y="33"/>
                      <a:pt x="87" y="33"/>
                      <a:pt x="87" y="31"/>
                    </a:cubicBezTo>
                    <a:cubicBezTo>
                      <a:pt x="87" y="30"/>
                      <a:pt x="86" y="29"/>
                      <a:pt x="84" y="26"/>
                    </a:cubicBezTo>
                    <a:cubicBezTo>
                      <a:pt x="81" y="23"/>
                      <a:pt x="77" y="23"/>
                      <a:pt x="77" y="23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0" y="18"/>
                      <a:pt x="73" y="17"/>
                    </a:cubicBezTo>
                    <a:cubicBezTo>
                      <a:pt x="76" y="15"/>
                      <a:pt x="73" y="11"/>
                      <a:pt x="73" y="10"/>
                    </a:cubicBezTo>
                    <a:cubicBezTo>
                      <a:pt x="72" y="8"/>
                      <a:pt x="68" y="3"/>
                      <a:pt x="67" y="2"/>
                    </a:cubicBezTo>
                    <a:cubicBezTo>
                      <a:pt x="66" y="2"/>
                      <a:pt x="66" y="2"/>
                      <a:pt x="65" y="1"/>
                    </a:cubicBezTo>
                    <a:cubicBezTo>
                      <a:pt x="63" y="0"/>
                      <a:pt x="60" y="2"/>
                      <a:pt x="58" y="4"/>
                    </a:cubicBezTo>
                    <a:cubicBezTo>
                      <a:pt x="57" y="6"/>
                      <a:pt x="58" y="7"/>
                      <a:pt x="57" y="8"/>
                    </a:cubicBezTo>
                    <a:cubicBezTo>
                      <a:pt x="55" y="9"/>
                      <a:pt x="51" y="13"/>
                      <a:pt x="48" y="16"/>
                    </a:cubicBezTo>
                    <a:cubicBezTo>
                      <a:pt x="46" y="20"/>
                      <a:pt x="39" y="18"/>
                      <a:pt x="36" y="19"/>
                    </a:cubicBezTo>
                    <a:cubicBezTo>
                      <a:pt x="34" y="20"/>
                      <a:pt x="37" y="22"/>
                      <a:pt x="36" y="23"/>
                    </a:cubicBezTo>
                    <a:cubicBezTo>
                      <a:pt x="34" y="25"/>
                      <a:pt x="30" y="27"/>
                      <a:pt x="28" y="27"/>
                    </a:cubicBezTo>
                    <a:cubicBezTo>
                      <a:pt x="27" y="28"/>
                      <a:pt x="21" y="28"/>
                      <a:pt x="19" y="30"/>
                    </a:cubicBezTo>
                    <a:cubicBezTo>
                      <a:pt x="17" y="32"/>
                      <a:pt x="15" y="28"/>
                      <a:pt x="14" y="30"/>
                    </a:cubicBezTo>
                    <a:cubicBezTo>
                      <a:pt x="12" y="33"/>
                      <a:pt x="10" y="33"/>
                      <a:pt x="9" y="32"/>
                    </a:cubicBezTo>
                    <a:cubicBezTo>
                      <a:pt x="9" y="32"/>
                      <a:pt x="8" y="32"/>
                      <a:pt x="8" y="31"/>
                    </a:cubicBezTo>
                    <a:cubicBezTo>
                      <a:pt x="7" y="33"/>
                      <a:pt x="5" y="34"/>
                      <a:pt x="4" y="37"/>
                    </a:cubicBezTo>
                    <a:cubicBezTo>
                      <a:pt x="3" y="40"/>
                      <a:pt x="0" y="43"/>
                      <a:pt x="0" y="45"/>
                    </a:cubicBezTo>
                    <a:cubicBezTo>
                      <a:pt x="0" y="47"/>
                      <a:pt x="1" y="49"/>
                      <a:pt x="1" y="52"/>
                    </a:cubicBezTo>
                    <a:cubicBezTo>
                      <a:pt x="1" y="55"/>
                      <a:pt x="2" y="56"/>
                      <a:pt x="3" y="59"/>
                    </a:cubicBezTo>
                    <a:cubicBezTo>
                      <a:pt x="5" y="61"/>
                      <a:pt x="5" y="64"/>
                      <a:pt x="5" y="64"/>
                    </a:cubicBezTo>
                    <a:cubicBezTo>
                      <a:pt x="5" y="64"/>
                      <a:pt x="5" y="65"/>
                      <a:pt x="7" y="66"/>
                    </a:cubicBezTo>
                    <a:cubicBezTo>
                      <a:pt x="8" y="68"/>
                      <a:pt x="12" y="70"/>
                      <a:pt x="12" y="72"/>
                    </a:cubicBezTo>
                    <a:cubicBezTo>
                      <a:pt x="12" y="72"/>
                      <a:pt x="13" y="73"/>
                      <a:pt x="13" y="73"/>
                    </a:cubicBezTo>
                    <a:cubicBezTo>
                      <a:pt x="14" y="73"/>
                      <a:pt x="14" y="73"/>
                      <a:pt x="14" y="72"/>
                    </a:cubicBezTo>
                    <a:cubicBezTo>
                      <a:pt x="16" y="70"/>
                      <a:pt x="16" y="66"/>
                      <a:pt x="16" y="66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6" y="53"/>
                      <a:pt x="40" y="53"/>
                    </a:cubicBezTo>
                    <a:cubicBezTo>
                      <a:pt x="44" y="53"/>
                      <a:pt x="47" y="57"/>
                      <a:pt x="47" y="57"/>
                    </a:cubicBezTo>
                    <a:cubicBezTo>
                      <a:pt x="63" y="60"/>
                      <a:pt x="63" y="60"/>
                      <a:pt x="63" y="60"/>
                    </a:cubicBezTo>
                    <a:cubicBezTo>
                      <a:pt x="63" y="60"/>
                      <a:pt x="64" y="56"/>
                      <a:pt x="65" y="55"/>
                    </a:cubicBezTo>
                    <a:cubicBezTo>
                      <a:pt x="67" y="54"/>
                      <a:pt x="70" y="56"/>
                      <a:pt x="72" y="55"/>
                    </a:cubicBezTo>
                    <a:cubicBezTo>
                      <a:pt x="74" y="54"/>
                      <a:pt x="77" y="52"/>
                      <a:pt x="81" y="52"/>
                    </a:cubicBezTo>
                    <a:cubicBezTo>
                      <a:pt x="85" y="52"/>
                      <a:pt x="86" y="54"/>
                      <a:pt x="88" y="51"/>
                    </a:cubicBezTo>
                    <a:cubicBezTo>
                      <a:pt x="89" y="48"/>
                      <a:pt x="97" y="52"/>
                      <a:pt x="97" y="52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6"/>
                      <a:pt x="95" y="43"/>
                      <a:pt x="95" y="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5883625" y="3977199"/>
                <a:ext cx="304746" cy="260248"/>
              </a:xfrm>
              <a:custGeom>
                <a:avLst/>
                <a:gdLst>
                  <a:gd name="T0" fmla="*/ 62 w 101"/>
                  <a:gd name="T1" fmla="*/ 61 h 84"/>
                  <a:gd name="T2" fmla="*/ 67 w 101"/>
                  <a:gd name="T3" fmla="*/ 60 h 84"/>
                  <a:gd name="T4" fmla="*/ 73 w 101"/>
                  <a:gd name="T5" fmla="*/ 65 h 84"/>
                  <a:gd name="T6" fmla="*/ 77 w 101"/>
                  <a:gd name="T7" fmla="*/ 61 h 84"/>
                  <a:gd name="T8" fmla="*/ 83 w 101"/>
                  <a:gd name="T9" fmla="*/ 48 h 84"/>
                  <a:gd name="T10" fmla="*/ 87 w 101"/>
                  <a:gd name="T11" fmla="*/ 43 h 84"/>
                  <a:gd name="T12" fmla="*/ 88 w 101"/>
                  <a:gd name="T13" fmla="*/ 38 h 84"/>
                  <a:gd name="T14" fmla="*/ 90 w 101"/>
                  <a:gd name="T15" fmla="*/ 33 h 84"/>
                  <a:gd name="T16" fmla="*/ 95 w 101"/>
                  <a:gd name="T17" fmla="*/ 24 h 84"/>
                  <a:gd name="T18" fmla="*/ 100 w 101"/>
                  <a:gd name="T19" fmla="*/ 21 h 84"/>
                  <a:gd name="T20" fmla="*/ 99 w 101"/>
                  <a:gd name="T21" fmla="*/ 16 h 84"/>
                  <a:gd name="T22" fmla="*/ 96 w 101"/>
                  <a:gd name="T23" fmla="*/ 12 h 84"/>
                  <a:gd name="T24" fmla="*/ 96 w 101"/>
                  <a:gd name="T25" fmla="*/ 8 h 84"/>
                  <a:gd name="T26" fmla="*/ 93 w 101"/>
                  <a:gd name="T27" fmla="*/ 4 h 84"/>
                  <a:gd name="T28" fmla="*/ 90 w 101"/>
                  <a:gd name="T29" fmla="*/ 3 h 84"/>
                  <a:gd name="T30" fmla="*/ 84 w 101"/>
                  <a:gd name="T31" fmla="*/ 8 h 84"/>
                  <a:gd name="T32" fmla="*/ 77 w 101"/>
                  <a:gd name="T33" fmla="*/ 6 h 84"/>
                  <a:gd name="T34" fmla="*/ 66 w 101"/>
                  <a:gd name="T35" fmla="*/ 6 h 84"/>
                  <a:gd name="T36" fmla="*/ 60 w 101"/>
                  <a:gd name="T37" fmla="*/ 10 h 84"/>
                  <a:gd name="T38" fmla="*/ 52 w 101"/>
                  <a:gd name="T39" fmla="*/ 10 h 84"/>
                  <a:gd name="T40" fmla="*/ 45 w 101"/>
                  <a:gd name="T41" fmla="*/ 7 h 84"/>
                  <a:gd name="T42" fmla="*/ 38 w 101"/>
                  <a:gd name="T43" fmla="*/ 9 h 84"/>
                  <a:gd name="T44" fmla="*/ 34 w 101"/>
                  <a:gd name="T45" fmla="*/ 4 h 84"/>
                  <a:gd name="T46" fmla="*/ 27 w 101"/>
                  <a:gd name="T47" fmla="*/ 2 h 84"/>
                  <a:gd name="T48" fmla="*/ 22 w 101"/>
                  <a:gd name="T49" fmla="*/ 4 h 84"/>
                  <a:gd name="T50" fmla="*/ 14 w 101"/>
                  <a:gd name="T51" fmla="*/ 4 h 84"/>
                  <a:gd name="T52" fmla="*/ 12 w 101"/>
                  <a:gd name="T53" fmla="*/ 11 h 84"/>
                  <a:gd name="T54" fmla="*/ 9 w 101"/>
                  <a:gd name="T55" fmla="*/ 17 h 84"/>
                  <a:gd name="T56" fmla="*/ 8 w 101"/>
                  <a:gd name="T57" fmla="*/ 18 h 84"/>
                  <a:gd name="T58" fmla="*/ 9 w 101"/>
                  <a:gd name="T59" fmla="*/ 24 h 84"/>
                  <a:gd name="T60" fmla="*/ 8 w 101"/>
                  <a:gd name="T61" fmla="*/ 36 h 84"/>
                  <a:gd name="T62" fmla="*/ 5 w 101"/>
                  <a:gd name="T63" fmla="*/ 41 h 84"/>
                  <a:gd name="T64" fmla="*/ 1 w 101"/>
                  <a:gd name="T65" fmla="*/ 47 h 84"/>
                  <a:gd name="T66" fmla="*/ 1 w 101"/>
                  <a:gd name="T67" fmla="*/ 57 h 84"/>
                  <a:gd name="T68" fmla="*/ 4 w 101"/>
                  <a:gd name="T69" fmla="*/ 63 h 84"/>
                  <a:gd name="T70" fmla="*/ 4 w 101"/>
                  <a:gd name="T71" fmla="*/ 64 h 84"/>
                  <a:gd name="T72" fmla="*/ 16 w 101"/>
                  <a:gd name="T73" fmla="*/ 67 h 84"/>
                  <a:gd name="T74" fmla="*/ 24 w 101"/>
                  <a:gd name="T75" fmla="*/ 75 h 84"/>
                  <a:gd name="T76" fmla="*/ 29 w 101"/>
                  <a:gd name="T77" fmla="*/ 83 h 84"/>
                  <a:gd name="T78" fmla="*/ 37 w 101"/>
                  <a:gd name="T79" fmla="*/ 81 h 84"/>
                  <a:gd name="T80" fmla="*/ 49 w 101"/>
                  <a:gd name="T81" fmla="*/ 79 h 84"/>
                  <a:gd name="T82" fmla="*/ 50 w 101"/>
                  <a:gd name="T83" fmla="*/ 79 h 84"/>
                  <a:gd name="T84" fmla="*/ 52 w 101"/>
                  <a:gd name="T85" fmla="*/ 70 h 84"/>
                  <a:gd name="T86" fmla="*/ 62 w 101"/>
                  <a:gd name="T87" fmla="*/ 6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1" h="84">
                    <a:moveTo>
                      <a:pt x="62" y="61"/>
                    </a:moveTo>
                    <a:cubicBezTo>
                      <a:pt x="63" y="61"/>
                      <a:pt x="65" y="62"/>
                      <a:pt x="67" y="60"/>
                    </a:cubicBezTo>
                    <a:cubicBezTo>
                      <a:pt x="69" y="59"/>
                      <a:pt x="73" y="62"/>
                      <a:pt x="73" y="65"/>
                    </a:cubicBezTo>
                    <a:cubicBezTo>
                      <a:pt x="74" y="67"/>
                      <a:pt x="75" y="64"/>
                      <a:pt x="77" y="61"/>
                    </a:cubicBezTo>
                    <a:cubicBezTo>
                      <a:pt x="78" y="58"/>
                      <a:pt x="83" y="50"/>
                      <a:pt x="83" y="48"/>
                    </a:cubicBezTo>
                    <a:cubicBezTo>
                      <a:pt x="83" y="46"/>
                      <a:pt x="87" y="44"/>
                      <a:pt x="87" y="43"/>
                    </a:cubicBezTo>
                    <a:cubicBezTo>
                      <a:pt x="87" y="42"/>
                      <a:pt x="87" y="39"/>
                      <a:pt x="88" y="38"/>
                    </a:cubicBezTo>
                    <a:cubicBezTo>
                      <a:pt x="89" y="38"/>
                      <a:pt x="90" y="34"/>
                      <a:pt x="90" y="33"/>
                    </a:cubicBezTo>
                    <a:cubicBezTo>
                      <a:pt x="90" y="32"/>
                      <a:pt x="94" y="25"/>
                      <a:pt x="95" y="24"/>
                    </a:cubicBezTo>
                    <a:cubicBezTo>
                      <a:pt x="96" y="23"/>
                      <a:pt x="99" y="23"/>
                      <a:pt x="100" y="21"/>
                    </a:cubicBezTo>
                    <a:cubicBezTo>
                      <a:pt x="100" y="19"/>
                      <a:pt x="101" y="16"/>
                      <a:pt x="99" y="16"/>
                    </a:cubicBezTo>
                    <a:cubicBezTo>
                      <a:pt x="98" y="15"/>
                      <a:pt x="96" y="14"/>
                      <a:pt x="96" y="12"/>
                    </a:cubicBezTo>
                    <a:cubicBezTo>
                      <a:pt x="96" y="12"/>
                      <a:pt x="96" y="10"/>
                      <a:pt x="96" y="8"/>
                    </a:cubicBezTo>
                    <a:cubicBezTo>
                      <a:pt x="94" y="8"/>
                      <a:pt x="94" y="6"/>
                      <a:pt x="93" y="4"/>
                    </a:cubicBezTo>
                    <a:cubicBezTo>
                      <a:pt x="92" y="3"/>
                      <a:pt x="92" y="2"/>
                      <a:pt x="90" y="3"/>
                    </a:cubicBezTo>
                    <a:cubicBezTo>
                      <a:pt x="88" y="3"/>
                      <a:pt x="86" y="7"/>
                      <a:pt x="84" y="8"/>
                    </a:cubicBezTo>
                    <a:cubicBezTo>
                      <a:pt x="82" y="9"/>
                      <a:pt x="79" y="7"/>
                      <a:pt x="77" y="6"/>
                    </a:cubicBezTo>
                    <a:cubicBezTo>
                      <a:pt x="76" y="6"/>
                      <a:pt x="69" y="6"/>
                      <a:pt x="66" y="6"/>
                    </a:cubicBezTo>
                    <a:cubicBezTo>
                      <a:pt x="64" y="6"/>
                      <a:pt x="62" y="9"/>
                      <a:pt x="60" y="10"/>
                    </a:cubicBezTo>
                    <a:cubicBezTo>
                      <a:pt x="58" y="11"/>
                      <a:pt x="53" y="11"/>
                      <a:pt x="52" y="10"/>
                    </a:cubicBezTo>
                    <a:cubicBezTo>
                      <a:pt x="50" y="10"/>
                      <a:pt x="47" y="7"/>
                      <a:pt x="45" y="7"/>
                    </a:cubicBezTo>
                    <a:cubicBezTo>
                      <a:pt x="44" y="7"/>
                      <a:pt x="41" y="7"/>
                      <a:pt x="38" y="9"/>
                    </a:cubicBezTo>
                    <a:cubicBezTo>
                      <a:pt x="36" y="10"/>
                      <a:pt x="35" y="6"/>
                      <a:pt x="34" y="4"/>
                    </a:cubicBezTo>
                    <a:cubicBezTo>
                      <a:pt x="32" y="2"/>
                      <a:pt x="29" y="4"/>
                      <a:pt x="27" y="2"/>
                    </a:cubicBezTo>
                    <a:cubicBezTo>
                      <a:pt x="25" y="0"/>
                      <a:pt x="24" y="4"/>
                      <a:pt x="22" y="4"/>
                    </a:cubicBezTo>
                    <a:cubicBezTo>
                      <a:pt x="20" y="4"/>
                      <a:pt x="16" y="3"/>
                      <a:pt x="14" y="4"/>
                    </a:cubicBezTo>
                    <a:cubicBezTo>
                      <a:pt x="13" y="5"/>
                      <a:pt x="13" y="10"/>
                      <a:pt x="12" y="11"/>
                    </a:cubicBezTo>
                    <a:cubicBezTo>
                      <a:pt x="12" y="11"/>
                      <a:pt x="9" y="15"/>
                      <a:pt x="9" y="17"/>
                    </a:cubicBezTo>
                    <a:cubicBezTo>
                      <a:pt x="9" y="17"/>
                      <a:pt x="8" y="18"/>
                      <a:pt x="8" y="18"/>
                    </a:cubicBezTo>
                    <a:cubicBezTo>
                      <a:pt x="8" y="20"/>
                      <a:pt x="9" y="23"/>
                      <a:pt x="9" y="24"/>
                    </a:cubicBezTo>
                    <a:cubicBezTo>
                      <a:pt x="9" y="26"/>
                      <a:pt x="10" y="34"/>
                      <a:pt x="8" y="36"/>
                    </a:cubicBezTo>
                    <a:cubicBezTo>
                      <a:pt x="6" y="38"/>
                      <a:pt x="5" y="41"/>
                      <a:pt x="5" y="41"/>
                    </a:cubicBezTo>
                    <a:cubicBezTo>
                      <a:pt x="5" y="41"/>
                      <a:pt x="2" y="43"/>
                      <a:pt x="1" y="47"/>
                    </a:cubicBezTo>
                    <a:cubicBezTo>
                      <a:pt x="0" y="51"/>
                      <a:pt x="1" y="54"/>
                      <a:pt x="1" y="57"/>
                    </a:cubicBezTo>
                    <a:cubicBezTo>
                      <a:pt x="1" y="59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4"/>
                    </a:cubicBezTo>
                    <a:cubicBezTo>
                      <a:pt x="5" y="66"/>
                      <a:pt x="12" y="66"/>
                      <a:pt x="16" y="67"/>
                    </a:cubicBezTo>
                    <a:cubicBezTo>
                      <a:pt x="20" y="68"/>
                      <a:pt x="25" y="73"/>
                      <a:pt x="24" y="75"/>
                    </a:cubicBezTo>
                    <a:cubicBezTo>
                      <a:pt x="24" y="77"/>
                      <a:pt x="27" y="82"/>
                      <a:pt x="29" y="83"/>
                    </a:cubicBezTo>
                    <a:cubicBezTo>
                      <a:pt x="31" y="84"/>
                      <a:pt x="35" y="81"/>
                      <a:pt x="37" y="81"/>
                    </a:cubicBezTo>
                    <a:cubicBezTo>
                      <a:pt x="40" y="81"/>
                      <a:pt x="47" y="81"/>
                      <a:pt x="49" y="79"/>
                    </a:cubicBezTo>
                    <a:cubicBezTo>
                      <a:pt x="49" y="79"/>
                      <a:pt x="50" y="79"/>
                      <a:pt x="50" y="79"/>
                    </a:cubicBezTo>
                    <a:cubicBezTo>
                      <a:pt x="52" y="75"/>
                      <a:pt x="52" y="70"/>
                      <a:pt x="52" y="70"/>
                    </a:cubicBezTo>
                    <a:cubicBezTo>
                      <a:pt x="52" y="70"/>
                      <a:pt x="61" y="61"/>
                      <a:pt x="62" y="6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5835173" y="4016628"/>
                <a:ext cx="79055" cy="165613"/>
              </a:xfrm>
              <a:custGeom>
                <a:avLst/>
                <a:gdLst>
                  <a:gd name="T0" fmla="*/ 17 w 26"/>
                  <a:gd name="T1" fmla="*/ 34 h 53"/>
                  <a:gd name="T2" fmla="*/ 21 w 26"/>
                  <a:gd name="T3" fmla="*/ 28 h 53"/>
                  <a:gd name="T4" fmla="*/ 24 w 26"/>
                  <a:gd name="T5" fmla="*/ 23 h 53"/>
                  <a:gd name="T6" fmla="*/ 25 w 26"/>
                  <a:gd name="T7" fmla="*/ 11 h 53"/>
                  <a:gd name="T8" fmla="*/ 24 w 26"/>
                  <a:gd name="T9" fmla="*/ 5 h 53"/>
                  <a:gd name="T10" fmla="*/ 21 w 26"/>
                  <a:gd name="T11" fmla="*/ 5 h 53"/>
                  <a:gd name="T12" fmla="*/ 18 w 26"/>
                  <a:gd name="T13" fmla="*/ 1 h 53"/>
                  <a:gd name="T14" fmla="*/ 15 w 26"/>
                  <a:gd name="T15" fmla="*/ 5 h 53"/>
                  <a:gd name="T16" fmla="*/ 13 w 26"/>
                  <a:gd name="T17" fmla="*/ 8 h 53"/>
                  <a:gd name="T18" fmla="*/ 6 w 26"/>
                  <a:gd name="T19" fmla="*/ 10 h 53"/>
                  <a:gd name="T20" fmla="*/ 1 w 26"/>
                  <a:gd name="T21" fmla="*/ 13 h 53"/>
                  <a:gd name="T22" fmla="*/ 0 w 26"/>
                  <a:gd name="T23" fmla="*/ 13 h 53"/>
                  <a:gd name="T24" fmla="*/ 5 w 26"/>
                  <a:gd name="T25" fmla="*/ 21 h 53"/>
                  <a:gd name="T26" fmla="*/ 6 w 26"/>
                  <a:gd name="T27" fmla="*/ 27 h 53"/>
                  <a:gd name="T28" fmla="*/ 8 w 26"/>
                  <a:gd name="T29" fmla="*/ 37 h 53"/>
                  <a:gd name="T30" fmla="*/ 8 w 26"/>
                  <a:gd name="T31" fmla="*/ 53 h 53"/>
                  <a:gd name="T32" fmla="*/ 14 w 26"/>
                  <a:gd name="T33" fmla="*/ 52 h 53"/>
                  <a:gd name="T34" fmla="*/ 20 w 26"/>
                  <a:gd name="T35" fmla="*/ 50 h 53"/>
                  <a:gd name="T36" fmla="*/ 17 w 26"/>
                  <a:gd name="T37" fmla="*/ 44 h 53"/>
                  <a:gd name="T38" fmla="*/ 17 w 26"/>
                  <a:gd name="T39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3">
                    <a:moveTo>
                      <a:pt x="17" y="34"/>
                    </a:moveTo>
                    <a:cubicBezTo>
                      <a:pt x="18" y="30"/>
                      <a:pt x="21" y="28"/>
                      <a:pt x="21" y="28"/>
                    </a:cubicBezTo>
                    <a:cubicBezTo>
                      <a:pt x="21" y="28"/>
                      <a:pt x="22" y="25"/>
                      <a:pt x="24" y="23"/>
                    </a:cubicBezTo>
                    <a:cubicBezTo>
                      <a:pt x="26" y="21"/>
                      <a:pt x="25" y="13"/>
                      <a:pt x="25" y="11"/>
                    </a:cubicBezTo>
                    <a:cubicBezTo>
                      <a:pt x="25" y="10"/>
                      <a:pt x="24" y="7"/>
                      <a:pt x="24" y="5"/>
                    </a:cubicBezTo>
                    <a:cubicBezTo>
                      <a:pt x="23" y="6"/>
                      <a:pt x="22" y="6"/>
                      <a:pt x="21" y="5"/>
                    </a:cubicBezTo>
                    <a:cubicBezTo>
                      <a:pt x="19" y="4"/>
                      <a:pt x="21" y="2"/>
                      <a:pt x="18" y="1"/>
                    </a:cubicBezTo>
                    <a:cubicBezTo>
                      <a:pt x="16" y="0"/>
                      <a:pt x="15" y="3"/>
                      <a:pt x="15" y="5"/>
                    </a:cubicBezTo>
                    <a:cubicBezTo>
                      <a:pt x="16" y="7"/>
                      <a:pt x="14" y="7"/>
                      <a:pt x="13" y="8"/>
                    </a:cubicBezTo>
                    <a:cubicBezTo>
                      <a:pt x="12" y="10"/>
                      <a:pt x="8" y="10"/>
                      <a:pt x="6" y="10"/>
                    </a:cubicBezTo>
                    <a:cubicBezTo>
                      <a:pt x="5" y="10"/>
                      <a:pt x="3" y="13"/>
                      <a:pt x="1" y="13"/>
                    </a:cubicBezTo>
                    <a:cubicBezTo>
                      <a:pt x="1" y="13"/>
                      <a:pt x="1" y="13"/>
                      <a:pt x="0" y="13"/>
                    </a:cubicBezTo>
                    <a:cubicBezTo>
                      <a:pt x="0" y="20"/>
                      <a:pt x="2" y="19"/>
                      <a:pt x="5" y="21"/>
                    </a:cubicBezTo>
                    <a:cubicBezTo>
                      <a:pt x="8" y="23"/>
                      <a:pt x="5" y="26"/>
                      <a:pt x="6" y="27"/>
                    </a:cubicBezTo>
                    <a:cubicBezTo>
                      <a:pt x="8" y="29"/>
                      <a:pt x="7" y="33"/>
                      <a:pt x="8" y="37"/>
                    </a:cubicBezTo>
                    <a:cubicBezTo>
                      <a:pt x="8" y="40"/>
                      <a:pt x="8" y="47"/>
                      <a:pt x="8" y="53"/>
                    </a:cubicBezTo>
                    <a:cubicBezTo>
                      <a:pt x="10" y="52"/>
                      <a:pt x="13" y="52"/>
                      <a:pt x="14" y="52"/>
                    </a:cubicBezTo>
                    <a:cubicBezTo>
                      <a:pt x="17" y="52"/>
                      <a:pt x="18" y="49"/>
                      <a:pt x="20" y="50"/>
                    </a:cubicBezTo>
                    <a:cubicBezTo>
                      <a:pt x="19" y="48"/>
                      <a:pt x="17" y="46"/>
                      <a:pt x="17" y="44"/>
                    </a:cubicBezTo>
                    <a:cubicBezTo>
                      <a:pt x="17" y="41"/>
                      <a:pt x="16" y="38"/>
                      <a:pt x="17" y="3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5814770" y="4054746"/>
                <a:ext cx="44628" cy="136697"/>
              </a:xfrm>
              <a:custGeom>
                <a:avLst/>
                <a:gdLst>
                  <a:gd name="T0" fmla="*/ 13 w 15"/>
                  <a:gd name="T1" fmla="*/ 15 h 44"/>
                  <a:gd name="T2" fmla="*/ 12 w 15"/>
                  <a:gd name="T3" fmla="*/ 9 h 44"/>
                  <a:gd name="T4" fmla="*/ 7 w 15"/>
                  <a:gd name="T5" fmla="*/ 1 h 44"/>
                  <a:gd name="T6" fmla="*/ 1 w 15"/>
                  <a:gd name="T7" fmla="*/ 0 h 44"/>
                  <a:gd name="T8" fmla="*/ 0 w 15"/>
                  <a:gd name="T9" fmla="*/ 0 h 44"/>
                  <a:gd name="T10" fmla="*/ 1 w 15"/>
                  <a:gd name="T11" fmla="*/ 6 h 44"/>
                  <a:gd name="T12" fmla="*/ 3 w 15"/>
                  <a:gd name="T13" fmla="*/ 11 h 44"/>
                  <a:gd name="T14" fmla="*/ 4 w 15"/>
                  <a:gd name="T15" fmla="*/ 22 h 44"/>
                  <a:gd name="T16" fmla="*/ 6 w 15"/>
                  <a:gd name="T17" fmla="*/ 34 h 44"/>
                  <a:gd name="T18" fmla="*/ 9 w 15"/>
                  <a:gd name="T19" fmla="*/ 44 h 44"/>
                  <a:gd name="T20" fmla="*/ 11 w 15"/>
                  <a:gd name="T21" fmla="*/ 43 h 44"/>
                  <a:gd name="T22" fmla="*/ 15 w 15"/>
                  <a:gd name="T23" fmla="*/ 41 h 44"/>
                  <a:gd name="T24" fmla="*/ 15 w 15"/>
                  <a:gd name="T25" fmla="*/ 25 h 44"/>
                  <a:gd name="T26" fmla="*/ 13 w 15"/>
                  <a:gd name="T27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44">
                    <a:moveTo>
                      <a:pt x="13" y="15"/>
                    </a:moveTo>
                    <a:cubicBezTo>
                      <a:pt x="12" y="14"/>
                      <a:pt x="15" y="11"/>
                      <a:pt x="12" y="9"/>
                    </a:cubicBezTo>
                    <a:cubicBezTo>
                      <a:pt x="9" y="7"/>
                      <a:pt x="7" y="8"/>
                      <a:pt x="7" y="1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3" y="6"/>
                      <a:pt x="4" y="8"/>
                      <a:pt x="3" y="11"/>
                    </a:cubicBezTo>
                    <a:cubicBezTo>
                      <a:pt x="3" y="13"/>
                      <a:pt x="3" y="20"/>
                      <a:pt x="4" y="22"/>
                    </a:cubicBezTo>
                    <a:cubicBezTo>
                      <a:pt x="5" y="25"/>
                      <a:pt x="6" y="30"/>
                      <a:pt x="6" y="34"/>
                    </a:cubicBezTo>
                    <a:cubicBezTo>
                      <a:pt x="6" y="37"/>
                      <a:pt x="7" y="41"/>
                      <a:pt x="9" y="44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2" y="42"/>
                      <a:pt x="14" y="41"/>
                      <a:pt x="15" y="41"/>
                    </a:cubicBezTo>
                    <a:cubicBezTo>
                      <a:pt x="15" y="35"/>
                      <a:pt x="15" y="28"/>
                      <a:pt x="15" y="25"/>
                    </a:cubicBezTo>
                    <a:cubicBezTo>
                      <a:pt x="14" y="21"/>
                      <a:pt x="15" y="17"/>
                      <a:pt x="13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6035361" y="4002170"/>
                <a:ext cx="186163" cy="300995"/>
              </a:xfrm>
              <a:custGeom>
                <a:avLst/>
                <a:gdLst>
                  <a:gd name="T0" fmla="*/ 26 w 62"/>
                  <a:gd name="T1" fmla="*/ 92 h 97"/>
                  <a:gd name="T2" fmla="*/ 48 w 62"/>
                  <a:gd name="T3" fmla="*/ 93 h 97"/>
                  <a:gd name="T4" fmla="*/ 60 w 62"/>
                  <a:gd name="T5" fmla="*/ 97 h 97"/>
                  <a:gd name="T6" fmla="*/ 62 w 62"/>
                  <a:gd name="T7" fmla="*/ 89 h 97"/>
                  <a:gd name="T8" fmla="*/ 61 w 62"/>
                  <a:gd name="T9" fmla="*/ 88 h 97"/>
                  <a:gd name="T10" fmla="*/ 56 w 62"/>
                  <a:gd name="T11" fmla="*/ 82 h 97"/>
                  <a:gd name="T12" fmla="*/ 54 w 62"/>
                  <a:gd name="T13" fmla="*/ 80 h 97"/>
                  <a:gd name="T14" fmla="*/ 52 w 62"/>
                  <a:gd name="T15" fmla="*/ 75 h 97"/>
                  <a:gd name="T16" fmla="*/ 50 w 62"/>
                  <a:gd name="T17" fmla="*/ 68 h 97"/>
                  <a:gd name="T18" fmla="*/ 49 w 62"/>
                  <a:gd name="T19" fmla="*/ 61 h 97"/>
                  <a:gd name="T20" fmla="*/ 53 w 62"/>
                  <a:gd name="T21" fmla="*/ 53 h 97"/>
                  <a:gd name="T22" fmla="*/ 57 w 62"/>
                  <a:gd name="T23" fmla="*/ 47 h 97"/>
                  <a:gd name="T24" fmla="*/ 55 w 62"/>
                  <a:gd name="T25" fmla="*/ 41 h 97"/>
                  <a:gd name="T26" fmla="*/ 48 w 62"/>
                  <a:gd name="T27" fmla="*/ 34 h 97"/>
                  <a:gd name="T28" fmla="*/ 46 w 62"/>
                  <a:gd name="T29" fmla="*/ 28 h 97"/>
                  <a:gd name="T30" fmla="*/ 53 w 62"/>
                  <a:gd name="T31" fmla="*/ 27 h 97"/>
                  <a:gd name="T32" fmla="*/ 56 w 62"/>
                  <a:gd name="T33" fmla="*/ 26 h 97"/>
                  <a:gd name="T34" fmla="*/ 53 w 62"/>
                  <a:gd name="T35" fmla="*/ 15 h 97"/>
                  <a:gd name="T36" fmla="*/ 52 w 62"/>
                  <a:gd name="T37" fmla="*/ 8 h 97"/>
                  <a:gd name="T38" fmla="*/ 47 w 62"/>
                  <a:gd name="T39" fmla="*/ 0 h 97"/>
                  <a:gd name="T40" fmla="*/ 46 w 62"/>
                  <a:gd name="T41" fmla="*/ 0 h 97"/>
                  <a:gd name="T42" fmla="*/ 46 w 62"/>
                  <a:gd name="T43" fmla="*/ 4 h 97"/>
                  <a:gd name="T44" fmla="*/ 49 w 62"/>
                  <a:gd name="T45" fmla="*/ 8 h 97"/>
                  <a:gd name="T46" fmla="*/ 50 w 62"/>
                  <a:gd name="T47" fmla="*/ 13 h 97"/>
                  <a:gd name="T48" fmla="*/ 45 w 62"/>
                  <a:gd name="T49" fmla="*/ 16 h 97"/>
                  <a:gd name="T50" fmla="*/ 40 w 62"/>
                  <a:gd name="T51" fmla="*/ 25 h 97"/>
                  <a:gd name="T52" fmla="*/ 38 w 62"/>
                  <a:gd name="T53" fmla="*/ 30 h 97"/>
                  <a:gd name="T54" fmla="*/ 37 w 62"/>
                  <a:gd name="T55" fmla="*/ 35 h 97"/>
                  <a:gd name="T56" fmla="*/ 33 w 62"/>
                  <a:gd name="T57" fmla="*/ 40 h 97"/>
                  <a:gd name="T58" fmla="*/ 27 w 62"/>
                  <a:gd name="T59" fmla="*/ 53 h 97"/>
                  <a:gd name="T60" fmla="*/ 23 w 62"/>
                  <a:gd name="T61" fmla="*/ 57 h 97"/>
                  <a:gd name="T62" fmla="*/ 17 w 62"/>
                  <a:gd name="T63" fmla="*/ 52 h 97"/>
                  <a:gd name="T64" fmla="*/ 12 w 62"/>
                  <a:gd name="T65" fmla="*/ 53 h 97"/>
                  <a:gd name="T66" fmla="*/ 2 w 62"/>
                  <a:gd name="T67" fmla="*/ 62 h 97"/>
                  <a:gd name="T68" fmla="*/ 0 w 62"/>
                  <a:gd name="T69" fmla="*/ 71 h 97"/>
                  <a:gd name="T70" fmla="*/ 4 w 62"/>
                  <a:gd name="T71" fmla="*/ 76 h 97"/>
                  <a:gd name="T72" fmla="*/ 10 w 62"/>
                  <a:gd name="T73" fmla="*/ 77 h 97"/>
                  <a:gd name="T74" fmla="*/ 12 w 62"/>
                  <a:gd name="T75" fmla="*/ 86 h 97"/>
                  <a:gd name="T76" fmla="*/ 11 w 62"/>
                  <a:gd name="T77" fmla="*/ 93 h 97"/>
                  <a:gd name="T78" fmla="*/ 22 w 62"/>
                  <a:gd name="T79" fmla="*/ 93 h 97"/>
                  <a:gd name="T80" fmla="*/ 26 w 62"/>
                  <a:gd name="T81" fmla="*/ 9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" h="97">
                    <a:moveTo>
                      <a:pt x="26" y="92"/>
                    </a:moveTo>
                    <a:cubicBezTo>
                      <a:pt x="26" y="92"/>
                      <a:pt x="46" y="93"/>
                      <a:pt x="48" y="93"/>
                    </a:cubicBezTo>
                    <a:cubicBezTo>
                      <a:pt x="51" y="92"/>
                      <a:pt x="60" y="97"/>
                      <a:pt x="60" y="97"/>
                    </a:cubicBezTo>
                    <a:cubicBezTo>
                      <a:pt x="60" y="97"/>
                      <a:pt x="61" y="92"/>
                      <a:pt x="62" y="89"/>
                    </a:cubicBezTo>
                    <a:cubicBezTo>
                      <a:pt x="62" y="89"/>
                      <a:pt x="61" y="88"/>
                      <a:pt x="61" y="88"/>
                    </a:cubicBezTo>
                    <a:cubicBezTo>
                      <a:pt x="61" y="86"/>
                      <a:pt x="57" y="84"/>
                      <a:pt x="56" y="82"/>
                    </a:cubicBezTo>
                    <a:cubicBezTo>
                      <a:pt x="54" y="81"/>
                      <a:pt x="54" y="80"/>
                      <a:pt x="54" y="80"/>
                    </a:cubicBezTo>
                    <a:cubicBezTo>
                      <a:pt x="54" y="80"/>
                      <a:pt x="54" y="77"/>
                      <a:pt x="52" y="75"/>
                    </a:cubicBezTo>
                    <a:cubicBezTo>
                      <a:pt x="51" y="72"/>
                      <a:pt x="50" y="71"/>
                      <a:pt x="50" y="68"/>
                    </a:cubicBezTo>
                    <a:cubicBezTo>
                      <a:pt x="50" y="65"/>
                      <a:pt x="49" y="63"/>
                      <a:pt x="49" y="61"/>
                    </a:cubicBezTo>
                    <a:cubicBezTo>
                      <a:pt x="49" y="59"/>
                      <a:pt x="52" y="56"/>
                      <a:pt x="53" y="53"/>
                    </a:cubicBezTo>
                    <a:cubicBezTo>
                      <a:pt x="54" y="50"/>
                      <a:pt x="56" y="49"/>
                      <a:pt x="57" y="47"/>
                    </a:cubicBezTo>
                    <a:cubicBezTo>
                      <a:pt x="56" y="46"/>
                      <a:pt x="55" y="44"/>
                      <a:pt x="55" y="41"/>
                    </a:cubicBezTo>
                    <a:cubicBezTo>
                      <a:pt x="54" y="38"/>
                      <a:pt x="51" y="37"/>
                      <a:pt x="48" y="34"/>
                    </a:cubicBezTo>
                    <a:cubicBezTo>
                      <a:pt x="45" y="31"/>
                      <a:pt x="46" y="29"/>
                      <a:pt x="46" y="28"/>
                    </a:cubicBezTo>
                    <a:cubicBezTo>
                      <a:pt x="46" y="27"/>
                      <a:pt x="50" y="27"/>
                      <a:pt x="53" y="27"/>
                    </a:cubicBezTo>
                    <a:cubicBezTo>
                      <a:pt x="56" y="27"/>
                      <a:pt x="58" y="27"/>
                      <a:pt x="56" y="26"/>
                    </a:cubicBezTo>
                    <a:cubicBezTo>
                      <a:pt x="55" y="25"/>
                      <a:pt x="53" y="19"/>
                      <a:pt x="53" y="15"/>
                    </a:cubicBezTo>
                    <a:cubicBezTo>
                      <a:pt x="53" y="11"/>
                      <a:pt x="52" y="10"/>
                      <a:pt x="52" y="8"/>
                    </a:cubicBezTo>
                    <a:cubicBezTo>
                      <a:pt x="52" y="6"/>
                      <a:pt x="49" y="0"/>
                      <a:pt x="47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6" y="2"/>
                      <a:pt x="46" y="4"/>
                      <a:pt x="46" y="4"/>
                    </a:cubicBezTo>
                    <a:cubicBezTo>
                      <a:pt x="46" y="6"/>
                      <a:pt x="48" y="7"/>
                      <a:pt x="49" y="8"/>
                    </a:cubicBezTo>
                    <a:cubicBezTo>
                      <a:pt x="51" y="8"/>
                      <a:pt x="50" y="11"/>
                      <a:pt x="50" y="13"/>
                    </a:cubicBezTo>
                    <a:cubicBezTo>
                      <a:pt x="49" y="15"/>
                      <a:pt x="46" y="15"/>
                      <a:pt x="45" y="16"/>
                    </a:cubicBezTo>
                    <a:cubicBezTo>
                      <a:pt x="44" y="17"/>
                      <a:pt x="40" y="24"/>
                      <a:pt x="40" y="25"/>
                    </a:cubicBezTo>
                    <a:cubicBezTo>
                      <a:pt x="40" y="26"/>
                      <a:pt x="39" y="30"/>
                      <a:pt x="38" y="30"/>
                    </a:cubicBezTo>
                    <a:cubicBezTo>
                      <a:pt x="37" y="31"/>
                      <a:pt x="37" y="34"/>
                      <a:pt x="37" y="35"/>
                    </a:cubicBezTo>
                    <a:cubicBezTo>
                      <a:pt x="37" y="36"/>
                      <a:pt x="33" y="38"/>
                      <a:pt x="33" y="40"/>
                    </a:cubicBezTo>
                    <a:cubicBezTo>
                      <a:pt x="33" y="42"/>
                      <a:pt x="28" y="50"/>
                      <a:pt x="27" y="53"/>
                    </a:cubicBezTo>
                    <a:cubicBezTo>
                      <a:pt x="25" y="56"/>
                      <a:pt x="24" y="59"/>
                      <a:pt x="23" y="57"/>
                    </a:cubicBezTo>
                    <a:cubicBezTo>
                      <a:pt x="23" y="54"/>
                      <a:pt x="19" y="51"/>
                      <a:pt x="17" y="52"/>
                    </a:cubicBezTo>
                    <a:cubicBezTo>
                      <a:pt x="15" y="54"/>
                      <a:pt x="13" y="53"/>
                      <a:pt x="12" y="53"/>
                    </a:cubicBezTo>
                    <a:cubicBezTo>
                      <a:pt x="11" y="53"/>
                      <a:pt x="2" y="62"/>
                      <a:pt x="2" y="62"/>
                    </a:cubicBezTo>
                    <a:cubicBezTo>
                      <a:pt x="2" y="62"/>
                      <a:pt x="2" y="67"/>
                      <a:pt x="0" y="71"/>
                    </a:cubicBezTo>
                    <a:cubicBezTo>
                      <a:pt x="1" y="72"/>
                      <a:pt x="2" y="74"/>
                      <a:pt x="4" y="76"/>
                    </a:cubicBezTo>
                    <a:cubicBezTo>
                      <a:pt x="5" y="79"/>
                      <a:pt x="9" y="77"/>
                      <a:pt x="10" y="77"/>
                    </a:cubicBezTo>
                    <a:cubicBezTo>
                      <a:pt x="11" y="78"/>
                      <a:pt x="13" y="84"/>
                      <a:pt x="12" y="86"/>
                    </a:cubicBezTo>
                    <a:cubicBezTo>
                      <a:pt x="12" y="87"/>
                      <a:pt x="10" y="91"/>
                      <a:pt x="11" y="93"/>
                    </a:cubicBezTo>
                    <a:cubicBezTo>
                      <a:pt x="22" y="93"/>
                      <a:pt x="22" y="93"/>
                      <a:pt x="22" y="93"/>
                    </a:cubicBezTo>
                    <a:lnTo>
                      <a:pt x="26" y="9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5594180" y="4063946"/>
                <a:ext cx="160661" cy="168242"/>
              </a:xfrm>
              <a:custGeom>
                <a:avLst/>
                <a:gdLst>
                  <a:gd name="T0" fmla="*/ 50 w 53"/>
                  <a:gd name="T1" fmla="*/ 45 h 54"/>
                  <a:gd name="T2" fmla="*/ 46 w 53"/>
                  <a:gd name="T3" fmla="*/ 36 h 54"/>
                  <a:gd name="T4" fmla="*/ 49 w 53"/>
                  <a:gd name="T5" fmla="*/ 27 h 54"/>
                  <a:gd name="T6" fmla="*/ 53 w 53"/>
                  <a:gd name="T7" fmla="*/ 22 h 54"/>
                  <a:gd name="T8" fmla="*/ 50 w 53"/>
                  <a:gd name="T9" fmla="*/ 9 h 54"/>
                  <a:gd name="T10" fmla="*/ 48 w 53"/>
                  <a:gd name="T11" fmla="*/ 8 h 54"/>
                  <a:gd name="T12" fmla="*/ 38 w 53"/>
                  <a:gd name="T13" fmla="*/ 9 h 54"/>
                  <a:gd name="T14" fmla="*/ 31 w 53"/>
                  <a:gd name="T15" fmla="*/ 6 h 54"/>
                  <a:gd name="T16" fmla="*/ 24 w 53"/>
                  <a:gd name="T17" fmla="*/ 4 h 54"/>
                  <a:gd name="T18" fmla="*/ 21 w 53"/>
                  <a:gd name="T19" fmla="*/ 3 h 54"/>
                  <a:gd name="T20" fmla="*/ 17 w 53"/>
                  <a:gd name="T21" fmla="*/ 3 h 54"/>
                  <a:gd name="T22" fmla="*/ 12 w 53"/>
                  <a:gd name="T23" fmla="*/ 5 h 54"/>
                  <a:gd name="T24" fmla="*/ 8 w 53"/>
                  <a:gd name="T25" fmla="*/ 4 h 54"/>
                  <a:gd name="T26" fmla="*/ 5 w 53"/>
                  <a:gd name="T27" fmla="*/ 5 h 54"/>
                  <a:gd name="T28" fmla="*/ 5 w 53"/>
                  <a:gd name="T29" fmla="*/ 11 h 54"/>
                  <a:gd name="T30" fmla="*/ 7 w 53"/>
                  <a:gd name="T31" fmla="*/ 15 h 54"/>
                  <a:gd name="T32" fmla="*/ 8 w 53"/>
                  <a:gd name="T33" fmla="*/ 21 h 54"/>
                  <a:gd name="T34" fmla="*/ 4 w 53"/>
                  <a:gd name="T35" fmla="*/ 21 h 54"/>
                  <a:gd name="T36" fmla="*/ 5 w 53"/>
                  <a:gd name="T37" fmla="*/ 26 h 54"/>
                  <a:gd name="T38" fmla="*/ 3 w 53"/>
                  <a:gd name="T39" fmla="*/ 31 h 54"/>
                  <a:gd name="T40" fmla="*/ 2 w 53"/>
                  <a:gd name="T41" fmla="*/ 37 h 54"/>
                  <a:gd name="T42" fmla="*/ 4 w 53"/>
                  <a:gd name="T43" fmla="*/ 39 h 54"/>
                  <a:gd name="T44" fmla="*/ 11 w 53"/>
                  <a:gd name="T45" fmla="*/ 46 h 54"/>
                  <a:gd name="T46" fmla="*/ 8 w 53"/>
                  <a:gd name="T47" fmla="*/ 54 h 54"/>
                  <a:gd name="T48" fmla="*/ 33 w 53"/>
                  <a:gd name="T49" fmla="*/ 48 h 54"/>
                  <a:gd name="T50" fmla="*/ 50 w 53"/>
                  <a:gd name="T51" fmla="*/ 49 h 54"/>
                  <a:gd name="T52" fmla="*/ 50 w 53"/>
                  <a:gd name="T53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54">
                    <a:moveTo>
                      <a:pt x="50" y="45"/>
                    </a:moveTo>
                    <a:cubicBezTo>
                      <a:pt x="49" y="44"/>
                      <a:pt x="46" y="37"/>
                      <a:pt x="46" y="36"/>
                    </a:cubicBezTo>
                    <a:cubicBezTo>
                      <a:pt x="46" y="34"/>
                      <a:pt x="50" y="30"/>
                      <a:pt x="49" y="27"/>
                    </a:cubicBezTo>
                    <a:cubicBezTo>
                      <a:pt x="49" y="25"/>
                      <a:pt x="53" y="24"/>
                      <a:pt x="53" y="22"/>
                    </a:cubicBezTo>
                    <a:cubicBezTo>
                      <a:pt x="53" y="20"/>
                      <a:pt x="52" y="13"/>
                      <a:pt x="50" y="9"/>
                    </a:cubicBezTo>
                    <a:cubicBezTo>
                      <a:pt x="49" y="9"/>
                      <a:pt x="49" y="9"/>
                      <a:pt x="48" y="8"/>
                    </a:cubicBezTo>
                    <a:cubicBezTo>
                      <a:pt x="47" y="7"/>
                      <a:pt x="40" y="7"/>
                      <a:pt x="38" y="9"/>
                    </a:cubicBezTo>
                    <a:cubicBezTo>
                      <a:pt x="36" y="12"/>
                      <a:pt x="31" y="7"/>
                      <a:pt x="31" y="6"/>
                    </a:cubicBezTo>
                    <a:cubicBezTo>
                      <a:pt x="30" y="5"/>
                      <a:pt x="27" y="2"/>
                      <a:pt x="24" y="4"/>
                    </a:cubicBezTo>
                    <a:cubicBezTo>
                      <a:pt x="22" y="5"/>
                      <a:pt x="21" y="5"/>
                      <a:pt x="21" y="3"/>
                    </a:cubicBezTo>
                    <a:cubicBezTo>
                      <a:pt x="21" y="0"/>
                      <a:pt x="17" y="1"/>
                      <a:pt x="17" y="3"/>
                    </a:cubicBezTo>
                    <a:cubicBezTo>
                      <a:pt x="16" y="5"/>
                      <a:pt x="13" y="7"/>
                      <a:pt x="12" y="5"/>
                    </a:cubicBezTo>
                    <a:cubicBezTo>
                      <a:pt x="11" y="4"/>
                      <a:pt x="9" y="2"/>
                      <a:pt x="8" y="4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5" y="7"/>
                      <a:pt x="4" y="11"/>
                      <a:pt x="5" y="11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6" y="16"/>
                      <a:pt x="9" y="19"/>
                      <a:pt x="8" y="21"/>
                    </a:cubicBezTo>
                    <a:cubicBezTo>
                      <a:pt x="7" y="22"/>
                      <a:pt x="5" y="19"/>
                      <a:pt x="4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4" y="28"/>
                      <a:pt x="2" y="28"/>
                      <a:pt x="3" y="31"/>
                    </a:cubicBezTo>
                    <a:cubicBezTo>
                      <a:pt x="3" y="34"/>
                      <a:pt x="3" y="36"/>
                      <a:pt x="2" y="37"/>
                    </a:cubicBezTo>
                    <a:cubicBezTo>
                      <a:pt x="0" y="38"/>
                      <a:pt x="2" y="38"/>
                      <a:pt x="4" y="39"/>
                    </a:cubicBezTo>
                    <a:cubicBezTo>
                      <a:pt x="7" y="41"/>
                      <a:pt x="11" y="43"/>
                      <a:pt x="11" y="46"/>
                    </a:cubicBezTo>
                    <a:cubicBezTo>
                      <a:pt x="11" y="48"/>
                      <a:pt x="9" y="49"/>
                      <a:pt x="8" y="54"/>
                    </a:cubicBezTo>
                    <a:cubicBezTo>
                      <a:pt x="14" y="54"/>
                      <a:pt x="23" y="50"/>
                      <a:pt x="33" y="48"/>
                    </a:cubicBezTo>
                    <a:cubicBezTo>
                      <a:pt x="40" y="47"/>
                      <a:pt x="46" y="48"/>
                      <a:pt x="50" y="49"/>
                    </a:cubicBezTo>
                    <a:cubicBezTo>
                      <a:pt x="50" y="48"/>
                      <a:pt x="50" y="46"/>
                      <a:pt x="50" y="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5733165" y="4054746"/>
                <a:ext cx="108383" cy="170871"/>
              </a:xfrm>
              <a:custGeom>
                <a:avLst/>
                <a:gdLst>
                  <a:gd name="T0" fmla="*/ 31 w 36"/>
                  <a:gd name="T1" fmla="*/ 22 h 55"/>
                  <a:gd name="T2" fmla="*/ 30 w 36"/>
                  <a:gd name="T3" fmla="*/ 11 h 55"/>
                  <a:gd name="T4" fmla="*/ 28 w 36"/>
                  <a:gd name="T5" fmla="*/ 6 h 55"/>
                  <a:gd name="T6" fmla="*/ 27 w 36"/>
                  <a:gd name="T7" fmla="*/ 0 h 55"/>
                  <a:gd name="T8" fmla="*/ 25 w 36"/>
                  <a:gd name="T9" fmla="*/ 2 h 55"/>
                  <a:gd name="T10" fmla="*/ 3 w 36"/>
                  <a:gd name="T11" fmla="*/ 2 h 55"/>
                  <a:gd name="T12" fmla="*/ 5 w 36"/>
                  <a:gd name="T13" fmla="*/ 10 h 55"/>
                  <a:gd name="T14" fmla="*/ 4 w 36"/>
                  <a:gd name="T15" fmla="*/ 12 h 55"/>
                  <a:gd name="T16" fmla="*/ 7 w 36"/>
                  <a:gd name="T17" fmla="*/ 25 h 55"/>
                  <a:gd name="T18" fmla="*/ 3 w 36"/>
                  <a:gd name="T19" fmla="*/ 30 h 55"/>
                  <a:gd name="T20" fmla="*/ 0 w 36"/>
                  <a:gd name="T21" fmla="*/ 39 h 55"/>
                  <a:gd name="T22" fmla="*/ 4 w 36"/>
                  <a:gd name="T23" fmla="*/ 48 h 55"/>
                  <a:gd name="T24" fmla="*/ 4 w 36"/>
                  <a:gd name="T25" fmla="*/ 52 h 55"/>
                  <a:gd name="T26" fmla="*/ 10 w 36"/>
                  <a:gd name="T27" fmla="*/ 54 h 55"/>
                  <a:gd name="T28" fmla="*/ 26 w 36"/>
                  <a:gd name="T29" fmla="*/ 48 h 55"/>
                  <a:gd name="T30" fmla="*/ 36 w 36"/>
                  <a:gd name="T31" fmla="*/ 44 h 55"/>
                  <a:gd name="T32" fmla="*/ 33 w 36"/>
                  <a:gd name="T33" fmla="*/ 34 h 55"/>
                  <a:gd name="T34" fmla="*/ 31 w 36"/>
                  <a:gd name="T35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55">
                    <a:moveTo>
                      <a:pt x="31" y="22"/>
                    </a:moveTo>
                    <a:cubicBezTo>
                      <a:pt x="30" y="20"/>
                      <a:pt x="30" y="13"/>
                      <a:pt x="30" y="11"/>
                    </a:cubicBezTo>
                    <a:cubicBezTo>
                      <a:pt x="31" y="8"/>
                      <a:pt x="30" y="6"/>
                      <a:pt x="28" y="6"/>
                    </a:cubicBezTo>
                    <a:cubicBezTo>
                      <a:pt x="28" y="5"/>
                      <a:pt x="27" y="3"/>
                      <a:pt x="27" y="0"/>
                    </a:cubicBezTo>
                    <a:cubicBezTo>
                      <a:pt x="25" y="1"/>
                      <a:pt x="25" y="3"/>
                      <a:pt x="25" y="2"/>
                    </a:cubicBezTo>
                    <a:cubicBezTo>
                      <a:pt x="24" y="1"/>
                      <a:pt x="4" y="0"/>
                      <a:pt x="3" y="2"/>
                    </a:cubicBezTo>
                    <a:cubicBezTo>
                      <a:pt x="2" y="3"/>
                      <a:pt x="5" y="9"/>
                      <a:pt x="5" y="10"/>
                    </a:cubicBezTo>
                    <a:cubicBezTo>
                      <a:pt x="5" y="11"/>
                      <a:pt x="4" y="12"/>
                      <a:pt x="4" y="12"/>
                    </a:cubicBezTo>
                    <a:cubicBezTo>
                      <a:pt x="6" y="16"/>
                      <a:pt x="7" y="23"/>
                      <a:pt x="7" y="25"/>
                    </a:cubicBezTo>
                    <a:cubicBezTo>
                      <a:pt x="7" y="27"/>
                      <a:pt x="3" y="28"/>
                      <a:pt x="3" y="30"/>
                    </a:cubicBezTo>
                    <a:cubicBezTo>
                      <a:pt x="4" y="33"/>
                      <a:pt x="0" y="37"/>
                      <a:pt x="0" y="39"/>
                    </a:cubicBezTo>
                    <a:cubicBezTo>
                      <a:pt x="0" y="40"/>
                      <a:pt x="3" y="47"/>
                      <a:pt x="4" y="48"/>
                    </a:cubicBezTo>
                    <a:cubicBezTo>
                      <a:pt x="4" y="49"/>
                      <a:pt x="4" y="51"/>
                      <a:pt x="4" y="52"/>
                    </a:cubicBezTo>
                    <a:cubicBezTo>
                      <a:pt x="7" y="53"/>
                      <a:pt x="9" y="54"/>
                      <a:pt x="10" y="54"/>
                    </a:cubicBezTo>
                    <a:cubicBezTo>
                      <a:pt x="11" y="55"/>
                      <a:pt x="22" y="50"/>
                      <a:pt x="26" y="48"/>
                    </a:cubicBezTo>
                    <a:cubicBezTo>
                      <a:pt x="30" y="46"/>
                      <a:pt x="33" y="45"/>
                      <a:pt x="36" y="44"/>
                    </a:cubicBezTo>
                    <a:cubicBezTo>
                      <a:pt x="34" y="41"/>
                      <a:pt x="33" y="37"/>
                      <a:pt x="33" y="34"/>
                    </a:cubicBezTo>
                    <a:cubicBezTo>
                      <a:pt x="33" y="30"/>
                      <a:pt x="32" y="25"/>
                      <a:pt x="31" y="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5432244" y="4014002"/>
                <a:ext cx="189989" cy="149839"/>
              </a:xfrm>
              <a:custGeom>
                <a:avLst/>
                <a:gdLst>
                  <a:gd name="T0" fmla="*/ 21 w 63"/>
                  <a:gd name="T1" fmla="*/ 25 h 48"/>
                  <a:gd name="T2" fmla="*/ 25 w 63"/>
                  <a:gd name="T3" fmla="*/ 24 h 48"/>
                  <a:gd name="T4" fmla="*/ 31 w 63"/>
                  <a:gd name="T5" fmla="*/ 23 h 48"/>
                  <a:gd name="T6" fmla="*/ 38 w 63"/>
                  <a:gd name="T7" fmla="*/ 31 h 48"/>
                  <a:gd name="T8" fmla="*/ 39 w 63"/>
                  <a:gd name="T9" fmla="*/ 36 h 48"/>
                  <a:gd name="T10" fmla="*/ 39 w 63"/>
                  <a:gd name="T11" fmla="*/ 37 h 48"/>
                  <a:gd name="T12" fmla="*/ 45 w 63"/>
                  <a:gd name="T13" fmla="*/ 36 h 48"/>
                  <a:gd name="T14" fmla="*/ 48 w 63"/>
                  <a:gd name="T15" fmla="*/ 43 h 48"/>
                  <a:gd name="T16" fmla="*/ 52 w 63"/>
                  <a:gd name="T17" fmla="*/ 46 h 48"/>
                  <a:gd name="T18" fmla="*/ 55 w 63"/>
                  <a:gd name="T19" fmla="*/ 43 h 48"/>
                  <a:gd name="T20" fmla="*/ 57 w 63"/>
                  <a:gd name="T21" fmla="*/ 45 h 48"/>
                  <a:gd name="T22" fmla="*/ 59 w 63"/>
                  <a:gd name="T23" fmla="*/ 42 h 48"/>
                  <a:gd name="T24" fmla="*/ 58 w 63"/>
                  <a:gd name="T25" fmla="*/ 37 h 48"/>
                  <a:gd name="T26" fmla="*/ 62 w 63"/>
                  <a:gd name="T27" fmla="*/ 37 h 48"/>
                  <a:gd name="T28" fmla="*/ 61 w 63"/>
                  <a:gd name="T29" fmla="*/ 31 h 48"/>
                  <a:gd name="T30" fmla="*/ 59 w 63"/>
                  <a:gd name="T31" fmla="*/ 27 h 48"/>
                  <a:gd name="T32" fmla="*/ 59 w 63"/>
                  <a:gd name="T33" fmla="*/ 21 h 48"/>
                  <a:gd name="T34" fmla="*/ 58 w 63"/>
                  <a:gd name="T35" fmla="*/ 20 h 48"/>
                  <a:gd name="T36" fmla="*/ 56 w 63"/>
                  <a:gd name="T37" fmla="*/ 15 h 48"/>
                  <a:gd name="T38" fmla="*/ 56 w 63"/>
                  <a:gd name="T39" fmla="*/ 12 h 48"/>
                  <a:gd name="T40" fmla="*/ 53 w 63"/>
                  <a:gd name="T41" fmla="*/ 8 h 48"/>
                  <a:gd name="T42" fmla="*/ 50 w 63"/>
                  <a:gd name="T43" fmla="*/ 2 h 48"/>
                  <a:gd name="T44" fmla="*/ 44 w 63"/>
                  <a:gd name="T45" fmla="*/ 6 h 48"/>
                  <a:gd name="T46" fmla="*/ 38 w 63"/>
                  <a:gd name="T47" fmla="*/ 5 h 48"/>
                  <a:gd name="T48" fmla="*/ 33 w 63"/>
                  <a:gd name="T49" fmla="*/ 6 h 48"/>
                  <a:gd name="T50" fmla="*/ 31 w 63"/>
                  <a:gd name="T51" fmla="*/ 4 h 48"/>
                  <a:gd name="T52" fmla="*/ 31 w 63"/>
                  <a:gd name="T53" fmla="*/ 2 h 48"/>
                  <a:gd name="T54" fmla="*/ 30 w 63"/>
                  <a:gd name="T55" fmla="*/ 3 h 48"/>
                  <a:gd name="T56" fmla="*/ 18 w 63"/>
                  <a:gd name="T57" fmla="*/ 2 h 48"/>
                  <a:gd name="T58" fmla="*/ 12 w 63"/>
                  <a:gd name="T59" fmla="*/ 0 h 48"/>
                  <a:gd name="T60" fmla="*/ 10 w 63"/>
                  <a:gd name="T61" fmla="*/ 4 h 48"/>
                  <a:gd name="T62" fmla="*/ 10 w 63"/>
                  <a:gd name="T63" fmla="*/ 7 h 48"/>
                  <a:gd name="T64" fmla="*/ 7 w 63"/>
                  <a:gd name="T65" fmla="*/ 9 h 48"/>
                  <a:gd name="T66" fmla="*/ 1 w 63"/>
                  <a:gd name="T67" fmla="*/ 13 h 48"/>
                  <a:gd name="T68" fmla="*/ 0 w 63"/>
                  <a:gd name="T69" fmla="*/ 14 h 48"/>
                  <a:gd name="T70" fmla="*/ 6 w 63"/>
                  <a:gd name="T71" fmla="*/ 21 h 48"/>
                  <a:gd name="T72" fmla="*/ 15 w 63"/>
                  <a:gd name="T73" fmla="*/ 31 h 48"/>
                  <a:gd name="T74" fmla="*/ 21 w 63"/>
                  <a:gd name="T75" fmla="*/ 2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48">
                    <a:moveTo>
                      <a:pt x="21" y="25"/>
                    </a:moveTo>
                    <a:cubicBezTo>
                      <a:pt x="21" y="23"/>
                      <a:pt x="23" y="24"/>
                      <a:pt x="25" y="24"/>
                    </a:cubicBezTo>
                    <a:cubicBezTo>
                      <a:pt x="27" y="25"/>
                      <a:pt x="29" y="23"/>
                      <a:pt x="31" y="23"/>
                    </a:cubicBezTo>
                    <a:cubicBezTo>
                      <a:pt x="33" y="23"/>
                      <a:pt x="38" y="29"/>
                      <a:pt x="38" y="31"/>
                    </a:cubicBezTo>
                    <a:cubicBezTo>
                      <a:pt x="38" y="33"/>
                      <a:pt x="38" y="35"/>
                      <a:pt x="39" y="36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42" y="36"/>
                      <a:pt x="45" y="36"/>
                      <a:pt x="45" y="36"/>
                    </a:cubicBezTo>
                    <a:cubicBezTo>
                      <a:pt x="46" y="36"/>
                      <a:pt x="48" y="40"/>
                      <a:pt x="48" y="43"/>
                    </a:cubicBezTo>
                    <a:cubicBezTo>
                      <a:pt x="47" y="46"/>
                      <a:pt x="50" y="48"/>
                      <a:pt x="52" y="46"/>
                    </a:cubicBezTo>
                    <a:cubicBezTo>
                      <a:pt x="53" y="44"/>
                      <a:pt x="55" y="42"/>
                      <a:pt x="55" y="43"/>
                    </a:cubicBezTo>
                    <a:cubicBezTo>
                      <a:pt x="55" y="44"/>
                      <a:pt x="56" y="44"/>
                      <a:pt x="57" y="45"/>
                    </a:cubicBezTo>
                    <a:cubicBezTo>
                      <a:pt x="57" y="44"/>
                      <a:pt x="58" y="43"/>
                      <a:pt x="59" y="42"/>
                    </a:cubicBezTo>
                    <a:cubicBezTo>
                      <a:pt x="60" y="41"/>
                      <a:pt x="57" y="39"/>
                      <a:pt x="58" y="37"/>
                    </a:cubicBezTo>
                    <a:cubicBezTo>
                      <a:pt x="59" y="35"/>
                      <a:pt x="61" y="38"/>
                      <a:pt x="62" y="37"/>
                    </a:cubicBezTo>
                    <a:cubicBezTo>
                      <a:pt x="63" y="35"/>
                      <a:pt x="60" y="32"/>
                      <a:pt x="61" y="31"/>
                    </a:cubicBezTo>
                    <a:cubicBezTo>
                      <a:pt x="61" y="30"/>
                      <a:pt x="61" y="28"/>
                      <a:pt x="59" y="27"/>
                    </a:cubicBezTo>
                    <a:cubicBezTo>
                      <a:pt x="58" y="27"/>
                      <a:pt x="59" y="23"/>
                      <a:pt x="59" y="21"/>
                    </a:cubicBezTo>
                    <a:cubicBezTo>
                      <a:pt x="59" y="20"/>
                      <a:pt x="58" y="20"/>
                      <a:pt x="58" y="20"/>
                    </a:cubicBezTo>
                    <a:cubicBezTo>
                      <a:pt x="57" y="18"/>
                      <a:pt x="58" y="15"/>
                      <a:pt x="56" y="15"/>
                    </a:cubicBezTo>
                    <a:cubicBezTo>
                      <a:pt x="54" y="15"/>
                      <a:pt x="55" y="12"/>
                      <a:pt x="56" y="12"/>
                    </a:cubicBezTo>
                    <a:cubicBezTo>
                      <a:pt x="58" y="11"/>
                      <a:pt x="53" y="10"/>
                      <a:pt x="53" y="8"/>
                    </a:cubicBezTo>
                    <a:cubicBezTo>
                      <a:pt x="53" y="6"/>
                      <a:pt x="51" y="2"/>
                      <a:pt x="50" y="2"/>
                    </a:cubicBezTo>
                    <a:cubicBezTo>
                      <a:pt x="49" y="1"/>
                      <a:pt x="45" y="6"/>
                      <a:pt x="44" y="6"/>
                    </a:cubicBezTo>
                    <a:cubicBezTo>
                      <a:pt x="42" y="6"/>
                      <a:pt x="39" y="3"/>
                      <a:pt x="38" y="5"/>
                    </a:cubicBezTo>
                    <a:cubicBezTo>
                      <a:pt x="37" y="8"/>
                      <a:pt x="35" y="4"/>
                      <a:pt x="33" y="6"/>
                    </a:cubicBezTo>
                    <a:cubicBezTo>
                      <a:pt x="32" y="8"/>
                      <a:pt x="31" y="4"/>
                      <a:pt x="31" y="4"/>
                    </a:cubicBezTo>
                    <a:cubicBezTo>
                      <a:pt x="31" y="4"/>
                      <a:pt x="31" y="3"/>
                      <a:pt x="31" y="2"/>
                    </a:cubicBezTo>
                    <a:cubicBezTo>
                      <a:pt x="31" y="3"/>
                      <a:pt x="30" y="3"/>
                      <a:pt x="30" y="3"/>
                    </a:cubicBezTo>
                    <a:cubicBezTo>
                      <a:pt x="26" y="4"/>
                      <a:pt x="18" y="3"/>
                      <a:pt x="18" y="2"/>
                    </a:cubicBezTo>
                    <a:cubicBezTo>
                      <a:pt x="17" y="1"/>
                      <a:pt x="12" y="0"/>
                      <a:pt x="12" y="0"/>
                    </a:cubicBezTo>
                    <a:cubicBezTo>
                      <a:pt x="12" y="0"/>
                      <a:pt x="12" y="3"/>
                      <a:pt x="10" y="4"/>
                    </a:cubicBezTo>
                    <a:cubicBezTo>
                      <a:pt x="8" y="4"/>
                      <a:pt x="10" y="7"/>
                      <a:pt x="10" y="7"/>
                    </a:cubicBezTo>
                    <a:cubicBezTo>
                      <a:pt x="10" y="8"/>
                      <a:pt x="9" y="9"/>
                      <a:pt x="7" y="9"/>
                    </a:cubicBezTo>
                    <a:cubicBezTo>
                      <a:pt x="6" y="8"/>
                      <a:pt x="2" y="12"/>
                      <a:pt x="1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3" y="16"/>
                      <a:pt x="2" y="19"/>
                      <a:pt x="6" y="21"/>
                    </a:cubicBezTo>
                    <a:cubicBezTo>
                      <a:pt x="9" y="23"/>
                      <a:pt x="13" y="27"/>
                      <a:pt x="15" y="31"/>
                    </a:cubicBezTo>
                    <a:cubicBezTo>
                      <a:pt x="18" y="29"/>
                      <a:pt x="21" y="27"/>
                      <a:pt x="21" y="2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522776" y="4125724"/>
                <a:ext cx="104558" cy="106465"/>
              </a:xfrm>
              <a:custGeom>
                <a:avLst/>
                <a:gdLst>
                  <a:gd name="T0" fmla="*/ 28 w 35"/>
                  <a:gd name="T1" fmla="*/ 19 h 34"/>
                  <a:gd name="T2" fmla="*/ 26 w 35"/>
                  <a:gd name="T3" fmla="*/ 17 h 34"/>
                  <a:gd name="T4" fmla="*/ 27 w 35"/>
                  <a:gd name="T5" fmla="*/ 11 h 34"/>
                  <a:gd name="T6" fmla="*/ 27 w 35"/>
                  <a:gd name="T7" fmla="*/ 9 h 34"/>
                  <a:gd name="T8" fmla="*/ 25 w 35"/>
                  <a:gd name="T9" fmla="*/ 7 h 34"/>
                  <a:gd name="T10" fmla="*/ 22 w 35"/>
                  <a:gd name="T11" fmla="*/ 10 h 34"/>
                  <a:gd name="T12" fmla="*/ 18 w 35"/>
                  <a:gd name="T13" fmla="*/ 7 h 34"/>
                  <a:gd name="T14" fmla="*/ 15 w 35"/>
                  <a:gd name="T15" fmla="*/ 0 h 34"/>
                  <a:gd name="T16" fmla="*/ 9 w 35"/>
                  <a:gd name="T17" fmla="*/ 1 h 34"/>
                  <a:gd name="T18" fmla="*/ 8 w 35"/>
                  <a:gd name="T19" fmla="*/ 5 h 34"/>
                  <a:gd name="T20" fmla="*/ 2 w 35"/>
                  <a:gd name="T21" fmla="*/ 11 h 34"/>
                  <a:gd name="T22" fmla="*/ 0 w 35"/>
                  <a:gd name="T23" fmla="*/ 14 h 34"/>
                  <a:gd name="T24" fmla="*/ 11 w 35"/>
                  <a:gd name="T25" fmla="*/ 21 h 34"/>
                  <a:gd name="T26" fmla="*/ 30 w 35"/>
                  <a:gd name="T27" fmla="*/ 33 h 34"/>
                  <a:gd name="T28" fmla="*/ 32 w 35"/>
                  <a:gd name="T29" fmla="*/ 34 h 34"/>
                  <a:gd name="T30" fmla="*/ 35 w 35"/>
                  <a:gd name="T31" fmla="*/ 26 h 34"/>
                  <a:gd name="T32" fmla="*/ 28 w 35"/>
                  <a:gd name="T33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4">
                    <a:moveTo>
                      <a:pt x="28" y="19"/>
                    </a:moveTo>
                    <a:cubicBezTo>
                      <a:pt x="26" y="18"/>
                      <a:pt x="24" y="18"/>
                      <a:pt x="26" y="17"/>
                    </a:cubicBezTo>
                    <a:cubicBezTo>
                      <a:pt x="27" y="16"/>
                      <a:pt x="27" y="14"/>
                      <a:pt x="27" y="11"/>
                    </a:cubicBezTo>
                    <a:cubicBezTo>
                      <a:pt x="26" y="10"/>
                      <a:pt x="27" y="9"/>
                      <a:pt x="27" y="9"/>
                    </a:cubicBezTo>
                    <a:cubicBezTo>
                      <a:pt x="26" y="8"/>
                      <a:pt x="25" y="8"/>
                      <a:pt x="25" y="7"/>
                    </a:cubicBezTo>
                    <a:cubicBezTo>
                      <a:pt x="25" y="6"/>
                      <a:pt x="23" y="8"/>
                      <a:pt x="22" y="10"/>
                    </a:cubicBezTo>
                    <a:cubicBezTo>
                      <a:pt x="20" y="12"/>
                      <a:pt x="17" y="10"/>
                      <a:pt x="18" y="7"/>
                    </a:cubicBezTo>
                    <a:cubicBezTo>
                      <a:pt x="18" y="4"/>
                      <a:pt x="16" y="0"/>
                      <a:pt x="15" y="0"/>
                    </a:cubicBezTo>
                    <a:cubicBezTo>
                      <a:pt x="15" y="0"/>
                      <a:pt x="12" y="0"/>
                      <a:pt x="9" y="1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7"/>
                      <a:pt x="4" y="9"/>
                      <a:pt x="2" y="11"/>
                    </a:cubicBezTo>
                    <a:cubicBezTo>
                      <a:pt x="1" y="11"/>
                      <a:pt x="1" y="12"/>
                      <a:pt x="0" y="14"/>
                    </a:cubicBezTo>
                    <a:cubicBezTo>
                      <a:pt x="3" y="16"/>
                      <a:pt x="7" y="18"/>
                      <a:pt x="11" y="21"/>
                    </a:cubicBezTo>
                    <a:cubicBezTo>
                      <a:pt x="17" y="26"/>
                      <a:pt x="26" y="32"/>
                      <a:pt x="30" y="33"/>
                    </a:cubicBezTo>
                    <a:cubicBezTo>
                      <a:pt x="31" y="34"/>
                      <a:pt x="32" y="34"/>
                      <a:pt x="32" y="34"/>
                    </a:cubicBezTo>
                    <a:cubicBezTo>
                      <a:pt x="33" y="29"/>
                      <a:pt x="35" y="28"/>
                      <a:pt x="35" y="26"/>
                    </a:cubicBezTo>
                    <a:cubicBezTo>
                      <a:pt x="35" y="23"/>
                      <a:pt x="31" y="21"/>
                      <a:pt x="28" y="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476872" y="4084977"/>
                <a:ext cx="75230" cy="84121"/>
              </a:xfrm>
              <a:custGeom>
                <a:avLst/>
                <a:gdLst>
                  <a:gd name="T0" fmla="*/ 23 w 25"/>
                  <a:gd name="T1" fmla="*/ 18 h 27"/>
                  <a:gd name="T2" fmla="*/ 24 w 25"/>
                  <a:gd name="T3" fmla="*/ 13 h 27"/>
                  <a:gd name="T4" fmla="*/ 23 w 25"/>
                  <a:gd name="T5" fmla="*/ 8 h 27"/>
                  <a:gd name="T6" fmla="*/ 16 w 25"/>
                  <a:gd name="T7" fmla="*/ 0 h 27"/>
                  <a:gd name="T8" fmla="*/ 10 w 25"/>
                  <a:gd name="T9" fmla="*/ 1 h 27"/>
                  <a:gd name="T10" fmla="*/ 6 w 25"/>
                  <a:gd name="T11" fmla="*/ 2 h 27"/>
                  <a:gd name="T12" fmla="*/ 0 w 25"/>
                  <a:gd name="T13" fmla="*/ 8 h 27"/>
                  <a:gd name="T14" fmla="*/ 1 w 25"/>
                  <a:gd name="T15" fmla="*/ 12 h 27"/>
                  <a:gd name="T16" fmla="*/ 8 w 25"/>
                  <a:gd name="T17" fmla="*/ 22 h 27"/>
                  <a:gd name="T18" fmla="*/ 15 w 25"/>
                  <a:gd name="T19" fmla="*/ 27 h 27"/>
                  <a:gd name="T20" fmla="*/ 17 w 25"/>
                  <a:gd name="T21" fmla="*/ 24 h 27"/>
                  <a:gd name="T22" fmla="*/ 23 w 25"/>
                  <a:gd name="T23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7">
                    <a:moveTo>
                      <a:pt x="23" y="18"/>
                    </a:moveTo>
                    <a:cubicBezTo>
                      <a:pt x="24" y="17"/>
                      <a:pt x="25" y="15"/>
                      <a:pt x="24" y="13"/>
                    </a:cubicBezTo>
                    <a:cubicBezTo>
                      <a:pt x="23" y="12"/>
                      <a:pt x="23" y="10"/>
                      <a:pt x="23" y="8"/>
                    </a:cubicBezTo>
                    <a:cubicBezTo>
                      <a:pt x="23" y="6"/>
                      <a:pt x="18" y="0"/>
                      <a:pt x="16" y="0"/>
                    </a:cubicBezTo>
                    <a:cubicBezTo>
                      <a:pt x="14" y="0"/>
                      <a:pt x="12" y="2"/>
                      <a:pt x="10" y="1"/>
                    </a:cubicBezTo>
                    <a:cubicBezTo>
                      <a:pt x="8" y="1"/>
                      <a:pt x="6" y="0"/>
                      <a:pt x="6" y="2"/>
                    </a:cubicBezTo>
                    <a:cubicBezTo>
                      <a:pt x="6" y="4"/>
                      <a:pt x="3" y="6"/>
                      <a:pt x="0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3" y="18"/>
                      <a:pt x="5" y="20"/>
                      <a:pt x="8" y="22"/>
                    </a:cubicBezTo>
                    <a:cubicBezTo>
                      <a:pt x="9" y="23"/>
                      <a:pt x="12" y="25"/>
                      <a:pt x="15" y="27"/>
                    </a:cubicBezTo>
                    <a:cubicBezTo>
                      <a:pt x="16" y="25"/>
                      <a:pt x="16" y="24"/>
                      <a:pt x="17" y="24"/>
                    </a:cubicBezTo>
                    <a:cubicBezTo>
                      <a:pt x="19" y="22"/>
                      <a:pt x="23" y="20"/>
                      <a:pt x="23" y="1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5379965" y="3599969"/>
                <a:ext cx="214214" cy="177442"/>
              </a:xfrm>
              <a:custGeom>
                <a:avLst/>
                <a:gdLst>
                  <a:gd name="T0" fmla="*/ 34 w 71"/>
                  <a:gd name="T1" fmla="*/ 44 h 57"/>
                  <a:gd name="T2" fmla="*/ 42 w 71"/>
                  <a:gd name="T3" fmla="*/ 38 h 57"/>
                  <a:gd name="T4" fmla="*/ 42 w 71"/>
                  <a:gd name="T5" fmla="*/ 15 h 57"/>
                  <a:gd name="T6" fmla="*/ 71 w 71"/>
                  <a:gd name="T7" fmla="*/ 15 h 57"/>
                  <a:gd name="T8" fmla="*/ 71 w 71"/>
                  <a:gd name="T9" fmla="*/ 3 h 57"/>
                  <a:gd name="T10" fmla="*/ 65 w 71"/>
                  <a:gd name="T11" fmla="*/ 0 h 57"/>
                  <a:gd name="T12" fmla="*/ 34 w 71"/>
                  <a:gd name="T13" fmla="*/ 0 h 57"/>
                  <a:gd name="T14" fmla="*/ 29 w 71"/>
                  <a:gd name="T15" fmla="*/ 8 h 57"/>
                  <a:gd name="T16" fmla="*/ 18 w 71"/>
                  <a:gd name="T17" fmla="*/ 23 h 57"/>
                  <a:gd name="T18" fmla="*/ 3 w 71"/>
                  <a:gd name="T19" fmla="*/ 49 h 57"/>
                  <a:gd name="T20" fmla="*/ 0 w 71"/>
                  <a:gd name="T21" fmla="*/ 57 h 57"/>
                  <a:gd name="T22" fmla="*/ 34 w 71"/>
                  <a:gd name="T23" fmla="*/ 57 h 57"/>
                  <a:gd name="T24" fmla="*/ 34 w 71"/>
                  <a:gd name="T25" fmla="*/ 4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57">
                    <a:moveTo>
                      <a:pt x="34" y="44"/>
                    </a:moveTo>
                    <a:cubicBezTo>
                      <a:pt x="34" y="42"/>
                      <a:pt x="42" y="40"/>
                      <a:pt x="42" y="38"/>
                    </a:cubicBezTo>
                    <a:cubicBezTo>
                      <a:pt x="42" y="36"/>
                      <a:pt x="42" y="15"/>
                      <a:pt x="42" y="15"/>
                    </a:cubicBezTo>
                    <a:cubicBezTo>
                      <a:pt x="42" y="15"/>
                      <a:pt x="70" y="16"/>
                      <a:pt x="71" y="15"/>
                    </a:cubicBezTo>
                    <a:cubicBezTo>
                      <a:pt x="71" y="15"/>
                      <a:pt x="71" y="9"/>
                      <a:pt x="71" y="3"/>
                    </a:cubicBezTo>
                    <a:cubicBezTo>
                      <a:pt x="70" y="1"/>
                      <a:pt x="71" y="0"/>
                      <a:pt x="65" y="0"/>
                    </a:cubicBezTo>
                    <a:cubicBezTo>
                      <a:pt x="60" y="0"/>
                      <a:pt x="44" y="0"/>
                      <a:pt x="34" y="0"/>
                    </a:cubicBezTo>
                    <a:cubicBezTo>
                      <a:pt x="31" y="2"/>
                      <a:pt x="30" y="5"/>
                      <a:pt x="29" y="8"/>
                    </a:cubicBezTo>
                    <a:cubicBezTo>
                      <a:pt x="27" y="12"/>
                      <a:pt x="18" y="17"/>
                      <a:pt x="18" y="23"/>
                    </a:cubicBezTo>
                    <a:cubicBezTo>
                      <a:pt x="17" y="29"/>
                      <a:pt x="9" y="37"/>
                      <a:pt x="3" y="49"/>
                    </a:cubicBezTo>
                    <a:cubicBezTo>
                      <a:pt x="1" y="53"/>
                      <a:pt x="1" y="55"/>
                      <a:pt x="0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4" y="46"/>
                      <a:pt x="34" y="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5379965" y="3609169"/>
                <a:ext cx="308572" cy="348312"/>
              </a:xfrm>
              <a:custGeom>
                <a:avLst/>
                <a:gdLst>
                  <a:gd name="T0" fmla="*/ 8 w 102"/>
                  <a:gd name="T1" fmla="*/ 97 h 112"/>
                  <a:gd name="T2" fmla="*/ 16 w 102"/>
                  <a:gd name="T3" fmla="*/ 97 h 112"/>
                  <a:gd name="T4" fmla="*/ 22 w 102"/>
                  <a:gd name="T5" fmla="*/ 96 h 112"/>
                  <a:gd name="T6" fmla="*/ 27 w 102"/>
                  <a:gd name="T7" fmla="*/ 100 h 112"/>
                  <a:gd name="T8" fmla="*/ 30 w 102"/>
                  <a:gd name="T9" fmla="*/ 100 h 112"/>
                  <a:gd name="T10" fmla="*/ 36 w 102"/>
                  <a:gd name="T11" fmla="*/ 108 h 112"/>
                  <a:gd name="T12" fmla="*/ 40 w 102"/>
                  <a:gd name="T13" fmla="*/ 112 h 112"/>
                  <a:gd name="T14" fmla="*/ 44 w 102"/>
                  <a:gd name="T15" fmla="*/ 109 h 112"/>
                  <a:gd name="T16" fmla="*/ 49 w 102"/>
                  <a:gd name="T17" fmla="*/ 108 h 112"/>
                  <a:gd name="T18" fmla="*/ 54 w 102"/>
                  <a:gd name="T19" fmla="*/ 107 h 112"/>
                  <a:gd name="T20" fmla="*/ 59 w 102"/>
                  <a:gd name="T21" fmla="*/ 107 h 112"/>
                  <a:gd name="T22" fmla="*/ 65 w 102"/>
                  <a:gd name="T23" fmla="*/ 106 h 112"/>
                  <a:gd name="T24" fmla="*/ 98 w 102"/>
                  <a:gd name="T25" fmla="*/ 105 h 112"/>
                  <a:gd name="T26" fmla="*/ 99 w 102"/>
                  <a:gd name="T27" fmla="*/ 98 h 112"/>
                  <a:gd name="T28" fmla="*/ 96 w 102"/>
                  <a:gd name="T29" fmla="*/ 95 h 112"/>
                  <a:gd name="T30" fmla="*/ 88 w 102"/>
                  <a:gd name="T31" fmla="*/ 21 h 112"/>
                  <a:gd name="T32" fmla="*/ 102 w 102"/>
                  <a:gd name="T33" fmla="*/ 21 h 112"/>
                  <a:gd name="T34" fmla="*/ 73 w 102"/>
                  <a:gd name="T35" fmla="*/ 2 h 112"/>
                  <a:gd name="T36" fmla="*/ 71 w 102"/>
                  <a:gd name="T37" fmla="*/ 0 h 112"/>
                  <a:gd name="T38" fmla="*/ 71 w 102"/>
                  <a:gd name="T39" fmla="*/ 12 h 112"/>
                  <a:gd name="T40" fmla="*/ 42 w 102"/>
                  <a:gd name="T41" fmla="*/ 12 h 112"/>
                  <a:gd name="T42" fmla="*/ 42 w 102"/>
                  <a:gd name="T43" fmla="*/ 35 h 112"/>
                  <a:gd name="T44" fmla="*/ 34 w 102"/>
                  <a:gd name="T45" fmla="*/ 41 h 112"/>
                  <a:gd name="T46" fmla="*/ 34 w 102"/>
                  <a:gd name="T47" fmla="*/ 54 h 112"/>
                  <a:gd name="T48" fmla="*/ 0 w 102"/>
                  <a:gd name="T49" fmla="*/ 54 h 112"/>
                  <a:gd name="T50" fmla="*/ 5 w 102"/>
                  <a:gd name="T51" fmla="*/ 64 h 112"/>
                  <a:gd name="T52" fmla="*/ 7 w 102"/>
                  <a:gd name="T53" fmla="*/ 77 h 112"/>
                  <a:gd name="T54" fmla="*/ 4 w 102"/>
                  <a:gd name="T55" fmla="*/ 94 h 112"/>
                  <a:gd name="T56" fmla="*/ 3 w 102"/>
                  <a:gd name="T57" fmla="*/ 101 h 112"/>
                  <a:gd name="T58" fmla="*/ 3 w 102"/>
                  <a:gd name="T59" fmla="*/ 101 h 112"/>
                  <a:gd name="T60" fmla="*/ 8 w 102"/>
                  <a:gd name="T61" fmla="*/ 9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2" h="112">
                    <a:moveTo>
                      <a:pt x="8" y="97"/>
                    </a:moveTo>
                    <a:cubicBezTo>
                      <a:pt x="11" y="98"/>
                      <a:pt x="16" y="97"/>
                      <a:pt x="16" y="97"/>
                    </a:cubicBezTo>
                    <a:cubicBezTo>
                      <a:pt x="16" y="97"/>
                      <a:pt x="20" y="95"/>
                      <a:pt x="22" y="96"/>
                    </a:cubicBezTo>
                    <a:cubicBezTo>
                      <a:pt x="25" y="98"/>
                      <a:pt x="27" y="100"/>
                      <a:pt x="27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30" y="100"/>
                      <a:pt x="32" y="107"/>
                      <a:pt x="36" y="108"/>
                    </a:cubicBezTo>
                    <a:cubicBezTo>
                      <a:pt x="38" y="109"/>
                      <a:pt x="39" y="111"/>
                      <a:pt x="40" y="112"/>
                    </a:cubicBezTo>
                    <a:cubicBezTo>
                      <a:pt x="42" y="112"/>
                      <a:pt x="44" y="111"/>
                      <a:pt x="44" y="109"/>
                    </a:cubicBezTo>
                    <a:cubicBezTo>
                      <a:pt x="44" y="107"/>
                      <a:pt x="46" y="104"/>
                      <a:pt x="49" y="108"/>
                    </a:cubicBezTo>
                    <a:cubicBezTo>
                      <a:pt x="53" y="111"/>
                      <a:pt x="53" y="108"/>
                      <a:pt x="54" y="107"/>
                    </a:cubicBezTo>
                    <a:cubicBezTo>
                      <a:pt x="55" y="106"/>
                      <a:pt x="57" y="107"/>
                      <a:pt x="59" y="107"/>
                    </a:cubicBezTo>
                    <a:cubicBezTo>
                      <a:pt x="62" y="107"/>
                      <a:pt x="65" y="106"/>
                      <a:pt x="65" y="106"/>
                    </a:cubicBezTo>
                    <a:cubicBezTo>
                      <a:pt x="65" y="106"/>
                      <a:pt x="96" y="106"/>
                      <a:pt x="98" y="105"/>
                    </a:cubicBezTo>
                    <a:cubicBezTo>
                      <a:pt x="99" y="105"/>
                      <a:pt x="99" y="98"/>
                      <a:pt x="99" y="98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87" y="11"/>
                      <a:pt x="74" y="3"/>
                      <a:pt x="73" y="2"/>
                    </a:cubicBezTo>
                    <a:cubicBezTo>
                      <a:pt x="72" y="1"/>
                      <a:pt x="71" y="1"/>
                      <a:pt x="71" y="0"/>
                    </a:cubicBezTo>
                    <a:cubicBezTo>
                      <a:pt x="71" y="6"/>
                      <a:pt x="71" y="12"/>
                      <a:pt x="71" y="12"/>
                    </a:cubicBezTo>
                    <a:cubicBezTo>
                      <a:pt x="70" y="13"/>
                      <a:pt x="42" y="12"/>
                      <a:pt x="42" y="12"/>
                    </a:cubicBezTo>
                    <a:cubicBezTo>
                      <a:pt x="42" y="12"/>
                      <a:pt x="42" y="33"/>
                      <a:pt x="42" y="35"/>
                    </a:cubicBezTo>
                    <a:cubicBezTo>
                      <a:pt x="42" y="37"/>
                      <a:pt x="34" y="39"/>
                      <a:pt x="34" y="41"/>
                    </a:cubicBezTo>
                    <a:cubicBezTo>
                      <a:pt x="34" y="43"/>
                      <a:pt x="34" y="54"/>
                      <a:pt x="34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60"/>
                      <a:pt x="3" y="62"/>
                      <a:pt x="5" y="64"/>
                    </a:cubicBezTo>
                    <a:cubicBezTo>
                      <a:pt x="8" y="67"/>
                      <a:pt x="3" y="72"/>
                      <a:pt x="7" y="77"/>
                    </a:cubicBezTo>
                    <a:cubicBezTo>
                      <a:pt x="11" y="83"/>
                      <a:pt x="6" y="91"/>
                      <a:pt x="4" y="94"/>
                    </a:cubicBezTo>
                    <a:cubicBezTo>
                      <a:pt x="3" y="96"/>
                      <a:pt x="3" y="98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6" y="100"/>
                      <a:pt x="5" y="96"/>
                      <a:pt x="8" y="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32" name="Freeform 34"/>
              <p:cNvSpPr>
                <a:spLocks/>
              </p:cNvSpPr>
              <p:nvPr/>
            </p:nvSpPr>
            <p:spPr bwMode="auto">
              <a:xfrm>
                <a:off x="5501098" y="3674888"/>
                <a:ext cx="424604" cy="410089"/>
              </a:xfrm>
              <a:custGeom>
                <a:avLst/>
                <a:gdLst>
                  <a:gd name="T0" fmla="*/ 133 w 141"/>
                  <a:gd name="T1" fmla="*/ 55 h 132"/>
                  <a:gd name="T2" fmla="*/ 129 w 141"/>
                  <a:gd name="T3" fmla="*/ 46 h 132"/>
                  <a:gd name="T4" fmla="*/ 120 w 141"/>
                  <a:gd name="T5" fmla="*/ 43 h 132"/>
                  <a:gd name="T6" fmla="*/ 114 w 141"/>
                  <a:gd name="T7" fmla="*/ 35 h 132"/>
                  <a:gd name="T8" fmla="*/ 62 w 141"/>
                  <a:gd name="T9" fmla="*/ 0 h 132"/>
                  <a:gd name="T10" fmla="*/ 48 w 141"/>
                  <a:gd name="T11" fmla="*/ 0 h 132"/>
                  <a:gd name="T12" fmla="*/ 56 w 141"/>
                  <a:gd name="T13" fmla="*/ 74 h 132"/>
                  <a:gd name="T14" fmla="*/ 59 w 141"/>
                  <a:gd name="T15" fmla="*/ 77 h 132"/>
                  <a:gd name="T16" fmla="*/ 58 w 141"/>
                  <a:gd name="T17" fmla="*/ 84 h 132"/>
                  <a:gd name="T18" fmla="*/ 25 w 141"/>
                  <a:gd name="T19" fmla="*/ 85 h 132"/>
                  <a:gd name="T20" fmla="*/ 19 w 141"/>
                  <a:gd name="T21" fmla="*/ 86 h 132"/>
                  <a:gd name="T22" fmla="*/ 14 w 141"/>
                  <a:gd name="T23" fmla="*/ 86 h 132"/>
                  <a:gd name="T24" fmla="*/ 9 w 141"/>
                  <a:gd name="T25" fmla="*/ 87 h 132"/>
                  <a:gd name="T26" fmla="*/ 4 w 141"/>
                  <a:gd name="T27" fmla="*/ 88 h 132"/>
                  <a:gd name="T28" fmla="*/ 0 w 141"/>
                  <a:gd name="T29" fmla="*/ 91 h 132"/>
                  <a:gd name="T30" fmla="*/ 1 w 141"/>
                  <a:gd name="T31" fmla="*/ 93 h 132"/>
                  <a:gd name="T32" fmla="*/ 2 w 141"/>
                  <a:gd name="T33" fmla="*/ 95 h 132"/>
                  <a:gd name="T34" fmla="*/ 3 w 141"/>
                  <a:gd name="T35" fmla="*/ 101 h 132"/>
                  <a:gd name="T36" fmla="*/ 8 w 141"/>
                  <a:gd name="T37" fmla="*/ 106 h 132"/>
                  <a:gd name="T38" fmla="*/ 8 w 141"/>
                  <a:gd name="T39" fmla="*/ 113 h 132"/>
                  <a:gd name="T40" fmla="*/ 10 w 141"/>
                  <a:gd name="T41" fmla="*/ 115 h 132"/>
                  <a:gd name="T42" fmla="*/ 15 w 141"/>
                  <a:gd name="T43" fmla="*/ 114 h 132"/>
                  <a:gd name="T44" fmla="*/ 21 w 141"/>
                  <a:gd name="T45" fmla="*/ 115 h 132"/>
                  <a:gd name="T46" fmla="*/ 27 w 141"/>
                  <a:gd name="T47" fmla="*/ 111 h 132"/>
                  <a:gd name="T48" fmla="*/ 30 w 141"/>
                  <a:gd name="T49" fmla="*/ 117 h 132"/>
                  <a:gd name="T50" fmla="*/ 33 w 141"/>
                  <a:gd name="T51" fmla="*/ 121 h 132"/>
                  <a:gd name="T52" fmla="*/ 33 w 141"/>
                  <a:gd name="T53" fmla="*/ 124 h 132"/>
                  <a:gd name="T54" fmla="*/ 35 w 141"/>
                  <a:gd name="T55" fmla="*/ 129 h 132"/>
                  <a:gd name="T56" fmla="*/ 39 w 141"/>
                  <a:gd name="T57" fmla="*/ 129 h 132"/>
                  <a:gd name="T58" fmla="*/ 43 w 141"/>
                  <a:gd name="T59" fmla="*/ 130 h 132"/>
                  <a:gd name="T60" fmla="*/ 48 w 141"/>
                  <a:gd name="T61" fmla="*/ 128 h 132"/>
                  <a:gd name="T62" fmla="*/ 52 w 141"/>
                  <a:gd name="T63" fmla="*/ 128 h 132"/>
                  <a:gd name="T64" fmla="*/ 55 w 141"/>
                  <a:gd name="T65" fmla="*/ 129 h 132"/>
                  <a:gd name="T66" fmla="*/ 58 w 141"/>
                  <a:gd name="T67" fmla="*/ 128 h 132"/>
                  <a:gd name="T68" fmla="*/ 60 w 141"/>
                  <a:gd name="T69" fmla="*/ 122 h 132"/>
                  <a:gd name="T70" fmla="*/ 59 w 141"/>
                  <a:gd name="T71" fmla="*/ 116 h 132"/>
                  <a:gd name="T72" fmla="*/ 66 w 141"/>
                  <a:gd name="T73" fmla="*/ 113 h 132"/>
                  <a:gd name="T74" fmla="*/ 69 w 141"/>
                  <a:gd name="T75" fmla="*/ 108 h 132"/>
                  <a:gd name="T76" fmla="*/ 72 w 141"/>
                  <a:gd name="T77" fmla="*/ 102 h 132"/>
                  <a:gd name="T78" fmla="*/ 77 w 141"/>
                  <a:gd name="T79" fmla="*/ 102 h 132"/>
                  <a:gd name="T80" fmla="*/ 81 w 141"/>
                  <a:gd name="T81" fmla="*/ 98 h 132"/>
                  <a:gd name="T82" fmla="*/ 85 w 141"/>
                  <a:gd name="T83" fmla="*/ 96 h 132"/>
                  <a:gd name="T84" fmla="*/ 88 w 141"/>
                  <a:gd name="T85" fmla="*/ 94 h 132"/>
                  <a:gd name="T86" fmla="*/ 95 w 141"/>
                  <a:gd name="T87" fmla="*/ 91 h 132"/>
                  <a:gd name="T88" fmla="*/ 101 w 141"/>
                  <a:gd name="T89" fmla="*/ 88 h 132"/>
                  <a:gd name="T90" fmla="*/ 112 w 141"/>
                  <a:gd name="T91" fmla="*/ 89 h 132"/>
                  <a:gd name="T92" fmla="*/ 119 w 141"/>
                  <a:gd name="T93" fmla="*/ 87 h 132"/>
                  <a:gd name="T94" fmla="*/ 132 w 141"/>
                  <a:gd name="T95" fmla="*/ 85 h 132"/>
                  <a:gd name="T96" fmla="*/ 137 w 141"/>
                  <a:gd name="T97" fmla="*/ 82 h 132"/>
                  <a:gd name="T98" fmla="*/ 140 w 141"/>
                  <a:gd name="T99" fmla="*/ 75 h 132"/>
                  <a:gd name="T100" fmla="*/ 140 w 141"/>
                  <a:gd name="T101" fmla="*/ 53 h 132"/>
                  <a:gd name="T102" fmla="*/ 133 w 141"/>
                  <a:gd name="T103" fmla="*/ 5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1" h="132">
                    <a:moveTo>
                      <a:pt x="133" y="55"/>
                    </a:moveTo>
                    <a:cubicBezTo>
                      <a:pt x="133" y="55"/>
                      <a:pt x="133" y="48"/>
                      <a:pt x="129" y="46"/>
                    </a:cubicBezTo>
                    <a:cubicBezTo>
                      <a:pt x="125" y="43"/>
                      <a:pt x="120" y="43"/>
                      <a:pt x="120" y="43"/>
                    </a:cubicBezTo>
                    <a:cubicBezTo>
                      <a:pt x="120" y="43"/>
                      <a:pt x="117" y="37"/>
                      <a:pt x="114" y="35"/>
                    </a:cubicBezTo>
                    <a:cubicBezTo>
                      <a:pt x="113" y="34"/>
                      <a:pt x="85" y="15"/>
                      <a:pt x="6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9" y="77"/>
                      <a:pt x="59" y="84"/>
                      <a:pt x="58" y="84"/>
                    </a:cubicBezTo>
                    <a:cubicBezTo>
                      <a:pt x="56" y="85"/>
                      <a:pt x="25" y="85"/>
                      <a:pt x="25" y="85"/>
                    </a:cubicBezTo>
                    <a:cubicBezTo>
                      <a:pt x="25" y="85"/>
                      <a:pt x="22" y="86"/>
                      <a:pt x="19" y="86"/>
                    </a:cubicBezTo>
                    <a:cubicBezTo>
                      <a:pt x="17" y="86"/>
                      <a:pt x="15" y="85"/>
                      <a:pt x="14" y="86"/>
                    </a:cubicBezTo>
                    <a:cubicBezTo>
                      <a:pt x="13" y="87"/>
                      <a:pt x="13" y="90"/>
                      <a:pt x="9" y="87"/>
                    </a:cubicBezTo>
                    <a:cubicBezTo>
                      <a:pt x="6" y="83"/>
                      <a:pt x="4" y="86"/>
                      <a:pt x="4" y="88"/>
                    </a:cubicBezTo>
                    <a:cubicBezTo>
                      <a:pt x="4" y="90"/>
                      <a:pt x="2" y="91"/>
                      <a:pt x="0" y="91"/>
                    </a:cubicBezTo>
                    <a:cubicBezTo>
                      <a:pt x="0" y="92"/>
                      <a:pt x="1" y="93"/>
                      <a:pt x="1" y="93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9"/>
                      <a:pt x="3" y="101"/>
                    </a:cubicBezTo>
                    <a:cubicBezTo>
                      <a:pt x="5" y="102"/>
                      <a:pt x="8" y="105"/>
                      <a:pt x="8" y="106"/>
                    </a:cubicBezTo>
                    <a:cubicBezTo>
                      <a:pt x="8" y="107"/>
                      <a:pt x="8" y="113"/>
                      <a:pt x="8" y="113"/>
                    </a:cubicBezTo>
                    <a:cubicBezTo>
                      <a:pt x="8" y="113"/>
                      <a:pt x="9" y="117"/>
                      <a:pt x="10" y="115"/>
                    </a:cubicBezTo>
                    <a:cubicBezTo>
                      <a:pt x="12" y="113"/>
                      <a:pt x="14" y="117"/>
                      <a:pt x="15" y="114"/>
                    </a:cubicBezTo>
                    <a:cubicBezTo>
                      <a:pt x="16" y="112"/>
                      <a:pt x="19" y="115"/>
                      <a:pt x="21" y="115"/>
                    </a:cubicBezTo>
                    <a:cubicBezTo>
                      <a:pt x="22" y="115"/>
                      <a:pt x="26" y="110"/>
                      <a:pt x="27" y="111"/>
                    </a:cubicBezTo>
                    <a:cubicBezTo>
                      <a:pt x="28" y="111"/>
                      <a:pt x="30" y="115"/>
                      <a:pt x="30" y="117"/>
                    </a:cubicBezTo>
                    <a:cubicBezTo>
                      <a:pt x="30" y="119"/>
                      <a:pt x="35" y="120"/>
                      <a:pt x="33" y="121"/>
                    </a:cubicBezTo>
                    <a:cubicBezTo>
                      <a:pt x="32" y="121"/>
                      <a:pt x="31" y="124"/>
                      <a:pt x="33" y="124"/>
                    </a:cubicBezTo>
                    <a:cubicBezTo>
                      <a:pt x="35" y="124"/>
                      <a:pt x="34" y="127"/>
                      <a:pt x="35" y="129"/>
                    </a:cubicBezTo>
                    <a:cubicBezTo>
                      <a:pt x="36" y="130"/>
                      <a:pt x="38" y="131"/>
                      <a:pt x="39" y="129"/>
                    </a:cubicBezTo>
                    <a:cubicBezTo>
                      <a:pt x="40" y="127"/>
                      <a:pt x="42" y="129"/>
                      <a:pt x="43" y="130"/>
                    </a:cubicBezTo>
                    <a:cubicBezTo>
                      <a:pt x="44" y="132"/>
                      <a:pt x="47" y="130"/>
                      <a:pt x="48" y="128"/>
                    </a:cubicBezTo>
                    <a:cubicBezTo>
                      <a:pt x="48" y="126"/>
                      <a:pt x="52" y="125"/>
                      <a:pt x="52" y="128"/>
                    </a:cubicBezTo>
                    <a:cubicBezTo>
                      <a:pt x="52" y="130"/>
                      <a:pt x="53" y="130"/>
                      <a:pt x="55" y="129"/>
                    </a:cubicBezTo>
                    <a:cubicBezTo>
                      <a:pt x="56" y="128"/>
                      <a:pt x="57" y="128"/>
                      <a:pt x="58" y="128"/>
                    </a:cubicBezTo>
                    <a:cubicBezTo>
                      <a:pt x="58" y="125"/>
                      <a:pt x="59" y="122"/>
                      <a:pt x="60" y="122"/>
                    </a:cubicBezTo>
                    <a:cubicBezTo>
                      <a:pt x="61" y="120"/>
                      <a:pt x="58" y="117"/>
                      <a:pt x="59" y="116"/>
                    </a:cubicBezTo>
                    <a:cubicBezTo>
                      <a:pt x="61" y="116"/>
                      <a:pt x="65" y="117"/>
                      <a:pt x="66" y="113"/>
                    </a:cubicBezTo>
                    <a:cubicBezTo>
                      <a:pt x="67" y="110"/>
                      <a:pt x="69" y="108"/>
                      <a:pt x="69" y="108"/>
                    </a:cubicBezTo>
                    <a:cubicBezTo>
                      <a:pt x="69" y="108"/>
                      <a:pt x="69" y="100"/>
                      <a:pt x="72" y="102"/>
                    </a:cubicBezTo>
                    <a:cubicBezTo>
                      <a:pt x="74" y="103"/>
                      <a:pt x="77" y="105"/>
                      <a:pt x="77" y="102"/>
                    </a:cubicBezTo>
                    <a:cubicBezTo>
                      <a:pt x="77" y="99"/>
                      <a:pt x="80" y="101"/>
                      <a:pt x="81" y="98"/>
                    </a:cubicBezTo>
                    <a:cubicBezTo>
                      <a:pt x="81" y="95"/>
                      <a:pt x="83" y="95"/>
                      <a:pt x="85" y="96"/>
                    </a:cubicBezTo>
                    <a:cubicBezTo>
                      <a:pt x="86" y="96"/>
                      <a:pt x="88" y="96"/>
                      <a:pt x="88" y="94"/>
                    </a:cubicBezTo>
                    <a:cubicBezTo>
                      <a:pt x="88" y="93"/>
                      <a:pt x="92" y="93"/>
                      <a:pt x="95" y="91"/>
                    </a:cubicBezTo>
                    <a:cubicBezTo>
                      <a:pt x="98" y="89"/>
                      <a:pt x="100" y="87"/>
                      <a:pt x="101" y="88"/>
                    </a:cubicBezTo>
                    <a:cubicBezTo>
                      <a:pt x="103" y="90"/>
                      <a:pt x="111" y="89"/>
                      <a:pt x="112" y="89"/>
                    </a:cubicBezTo>
                    <a:cubicBezTo>
                      <a:pt x="113" y="88"/>
                      <a:pt x="116" y="86"/>
                      <a:pt x="119" y="87"/>
                    </a:cubicBezTo>
                    <a:cubicBezTo>
                      <a:pt x="122" y="87"/>
                      <a:pt x="129" y="85"/>
                      <a:pt x="132" y="85"/>
                    </a:cubicBezTo>
                    <a:cubicBezTo>
                      <a:pt x="135" y="85"/>
                      <a:pt x="136" y="83"/>
                      <a:pt x="137" y="82"/>
                    </a:cubicBezTo>
                    <a:cubicBezTo>
                      <a:pt x="138" y="81"/>
                      <a:pt x="139" y="76"/>
                      <a:pt x="140" y="75"/>
                    </a:cubicBezTo>
                    <a:cubicBezTo>
                      <a:pt x="141" y="75"/>
                      <a:pt x="140" y="59"/>
                      <a:pt x="140" y="53"/>
                    </a:cubicBezTo>
                    <a:cubicBezTo>
                      <a:pt x="137" y="54"/>
                      <a:pt x="133" y="55"/>
                      <a:pt x="133" y="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33" name="Freeform 35"/>
              <p:cNvSpPr>
                <a:spLocks/>
              </p:cNvSpPr>
              <p:nvPr/>
            </p:nvSpPr>
            <p:spPr bwMode="auto">
              <a:xfrm>
                <a:off x="5675786" y="3945653"/>
                <a:ext cx="207839" cy="155098"/>
              </a:xfrm>
              <a:custGeom>
                <a:avLst/>
                <a:gdLst>
                  <a:gd name="T0" fmla="*/ 68 w 69"/>
                  <a:gd name="T1" fmla="*/ 28 h 50"/>
                  <a:gd name="T2" fmla="*/ 65 w 69"/>
                  <a:gd name="T3" fmla="*/ 26 h 50"/>
                  <a:gd name="T4" fmla="*/ 64 w 69"/>
                  <a:gd name="T5" fmla="*/ 22 h 50"/>
                  <a:gd name="T6" fmla="*/ 60 w 69"/>
                  <a:gd name="T7" fmla="*/ 22 h 50"/>
                  <a:gd name="T8" fmla="*/ 57 w 69"/>
                  <a:gd name="T9" fmla="*/ 19 h 50"/>
                  <a:gd name="T10" fmla="*/ 55 w 69"/>
                  <a:gd name="T11" fmla="*/ 16 h 50"/>
                  <a:gd name="T12" fmla="*/ 51 w 69"/>
                  <a:gd name="T13" fmla="*/ 12 h 50"/>
                  <a:gd name="T14" fmla="*/ 49 w 69"/>
                  <a:gd name="T15" fmla="*/ 7 h 50"/>
                  <a:gd name="T16" fmla="*/ 48 w 69"/>
                  <a:gd name="T17" fmla="*/ 2 h 50"/>
                  <a:gd name="T18" fmla="*/ 43 w 69"/>
                  <a:gd name="T19" fmla="*/ 1 h 50"/>
                  <a:gd name="T20" fmla="*/ 37 w 69"/>
                  <a:gd name="T21" fmla="*/ 4 h 50"/>
                  <a:gd name="T22" fmla="*/ 30 w 69"/>
                  <a:gd name="T23" fmla="*/ 7 h 50"/>
                  <a:gd name="T24" fmla="*/ 27 w 69"/>
                  <a:gd name="T25" fmla="*/ 9 h 50"/>
                  <a:gd name="T26" fmla="*/ 23 w 69"/>
                  <a:gd name="T27" fmla="*/ 11 h 50"/>
                  <a:gd name="T28" fmla="*/ 19 w 69"/>
                  <a:gd name="T29" fmla="*/ 15 h 50"/>
                  <a:gd name="T30" fmla="*/ 14 w 69"/>
                  <a:gd name="T31" fmla="*/ 15 h 50"/>
                  <a:gd name="T32" fmla="*/ 11 w 69"/>
                  <a:gd name="T33" fmla="*/ 21 h 50"/>
                  <a:gd name="T34" fmla="*/ 8 w 69"/>
                  <a:gd name="T35" fmla="*/ 26 h 50"/>
                  <a:gd name="T36" fmla="*/ 1 w 69"/>
                  <a:gd name="T37" fmla="*/ 29 h 50"/>
                  <a:gd name="T38" fmla="*/ 2 w 69"/>
                  <a:gd name="T39" fmla="*/ 35 h 50"/>
                  <a:gd name="T40" fmla="*/ 0 w 69"/>
                  <a:gd name="T41" fmla="*/ 41 h 50"/>
                  <a:gd name="T42" fmla="*/ 4 w 69"/>
                  <a:gd name="T43" fmla="*/ 44 h 50"/>
                  <a:gd name="T44" fmla="*/ 11 w 69"/>
                  <a:gd name="T45" fmla="*/ 47 h 50"/>
                  <a:gd name="T46" fmla="*/ 21 w 69"/>
                  <a:gd name="T47" fmla="*/ 46 h 50"/>
                  <a:gd name="T48" fmla="*/ 24 w 69"/>
                  <a:gd name="T49" fmla="*/ 45 h 50"/>
                  <a:gd name="T50" fmla="*/ 22 w 69"/>
                  <a:gd name="T51" fmla="*/ 37 h 50"/>
                  <a:gd name="T52" fmla="*/ 44 w 69"/>
                  <a:gd name="T53" fmla="*/ 37 h 50"/>
                  <a:gd name="T54" fmla="*/ 47 w 69"/>
                  <a:gd name="T55" fmla="*/ 35 h 50"/>
                  <a:gd name="T56" fmla="*/ 54 w 69"/>
                  <a:gd name="T57" fmla="*/ 36 h 50"/>
                  <a:gd name="T58" fmla="*/ 59 w 69"/>
                  <a:gd name="T59" fmla="*/ 33 h 50"/>
                  <a:gd name="T60" fmla="*/ 66 w 69"/>
                  <a:gd name="T61" fmla="*/ 31 h 50"/>
                  <a:gd name="T62" fmla="*/ 68 w 69"/>
                  <a:gd name="T63" fmla="*/ 28 h 50"/>
                  <a:gd name="T64" fmla="*/ 68 w 69"/>
                  <a:gd name="T6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9" h="50">
                    <a:moveTo>
                      <a:pt x="68" y="28"/>
                    </a:moveTo>
                    <a:cubicBezTo>
                      <a:pt x="67" y="27"/>
                      <a:pt x="65" y="26"/>
                      <a:pt x="65" y="26"/>
                    </a:cubicBezTo>
                    <a:cubicBezTo>
                      <a:pt x="64" y="26"/>
                      <a:pt x="65" y="22"/>
                      <a:pt x="64" y="22"/>
                    </a:cubicBezTo>
                    <a:cubicBezTo>
                      <a:pt x="64" y="21"/>
                      <a:pt x="62" y="23"/>
                      <a:pt x="60" y="22"/>
                    </a:cubicBezTo>
                    <a:cubicBezTo>
                      <a:pt x="59" y="22"/>
                      <a:pt x="58" y="19"/>
                      <a:pt x="57" y="19"/>
                    </a:cubicBezTo>
                    <a:cubicBezTo>
                      <a:pt x="55" y="19"/>
                      <a:pt x="55" y="18"/>
                      <a:pt x="55" y="16"/>
                    </a:cubicBezTo>
                    <a:cubicBezTo>
                      <a:pt x="55" y="14"/>
                      <a:pt x="53" y="13"/>
                      <a:pt x="51" y="12"/>
                    </a:cubicBezTo>
                    <a:cubicBezTo>
                      <a:pt x="50" y="11"/>
                      <a:pt x="49" y="7"/>
                      <a:pt x="49" y="7"/>
                    </a:cubicBezTo>
                    <a:cubicBezTo>
                      <a:pt x="48" y="7"/>
                      <a:pt x="48" y="4"/>
                      <a:pt x="48" y="2"/>
                    </a:cubicBezTo>
                    <a:cubicBezTo>
                      <a:pt x="46" y="2"/>
                      <a:pt x="44" y="2"/>
                      <a:pt x="43" y="1"/>
                    </a:cubicBezTo>
                    <a:cubicBezTo>
                      <a:pt x="42" y="0"/>
                      <a:pt x="40" y="2"/>
                      <a:pt x="37" y="4"/>
                    </a:cubicBezTo>
                    <a:cubicBezTo>
                      <a:pt x="34" y="6"/>
                      <a:pt x="30" y="6"/>
                      <a:pt x="30" y="7"/>
                    </a:cubicBezTo>
                    <a:cubicBezTo>
                      <a:pt x="30" y="9"/>
                      <a:pt x="28" y="9"/>
                      <a:pt x="27" y="9"/>
                    </a:cubicBezTo>
                    <a:cubicBezTo>
                      <a:pt x="25" y="8"/>
                      <a:pt x="23" y="8"/>
                      <a:pt x="23" y="11"/>
                    </a:cubicBezTo>
                    <a:cubicBezTo>
                      <a:pt x="22" y="14"/>
                      <a:pt x="19" y="12"/>
                      <a:pt x="19" y="15"/>
                    </a:cubicBezTo>
                    <a:cubicBezTo>
                      <a:pt x="19" y="18"/>
                      <a:pt x="16" y="16"/>
                      <a:pt x="14" y="15"/>
                    </a:cubicBezTo>
                    <a:cubicBezTo>
                      <a:pt x="11" y="13"/>
                      <a:pt x="11" y="21"/>
                      <a:pt x="11" y="21"/>
                    </a:cubicBezTo>
                    <a:cubicBezTo>
                      <a:pt x="11" y="21"/>
                      <a:pt x="9" y="23"/>
                      <a:pt x="8" y="26"/>
                    </a:cubicBezTo>
                    <a:cubicBezTo>
                      <a:pt x="7" y="30"/>
                      <a:pt x="3" y="29"/>
                      <a:pt x="1" y="29"/>
                    </a:cubicBezTo>
                    <a:cubicBezTo>
                      <a:pt x="0" y="30"/>
                      <a:pt x="3" y="33"/>
                      <a:pt x="2" y="35"/>
                    </a:cubicBezTo>
                    <a:cubicBezTo>
                      <a:pt x="1" y="35"/>
                      <a:pt x="0" y="38"/>
                      <a:pt x="0" y="41"/>
                    </a:cubicBezTo>
                    <a:cubicBezTo>
                      <a:pt x="1" y="41"/>
                      <a:pt x="3" y="43"/>
                      <a:pt x="4" y="44"/>
                    </a:cubicBezTo>
                    <a:cubicBezTo>
                      <a:pt x="4" y="45"/>
                      <a:pt x="9" y="50"/>
                      <a:pt x="11" y="47"/>
                    </a:cubicBezTo>
                    <a:cubicBezTo>
                      <a:pt x="13" y="45"/>
                      <a:pt x="20" y="45"/>
                      <a:pt x="21" y="46"/>
                    </a:cubicBezTo>
                    <a:cubicBezTo>
                      <a:pt x="23" y="47"/>
                      <a:pt x="24" y="47"/>
                      <a:pt x="24" y="45"/>
                    </a:cubicBezTo>
                    <a:cubicBezTo>
                      <a:pt x="24" y="44"/>
                      <a:pt x="21" y="38"/>
                      <a:pt x="22" y="37"/>
                    </a:cubicBezTo>
                    <a:cubicBezTo>
                      <a:pt x="23" y="35"/>
                      <a:pt x="43" y="36"/>
                      <a:pt x="44" y="37"/>
                    </a:cubicBezTo>
                    <a:cubicBezTo>
                      <a:pt x="44" y="39"/>
                      <a:pt x="44" y="35"/>
                      <a:pt x="47" y="35"/>
                    </a:cubicBezTo>
                    <a:cubicBezTo>
                      <a:pt x="49" y="35"/>
                      <a:pt x="53" y="37"/>
                      <a:pt x="54" y="36"/>
                    </a:cubicBezTo>
                    <a:cubicBezTo>
                      <a:pt x="56" y="36"/>
                      <a:pt x="58" y="33"/>
                      <a:pt x="59" y="33"/>
                    </a:cubicBezTo>
                    <a:cubicBezTo>
                      <a:pt x="61" y="33"/>
                      <a:pt x="65" y="33"/>
                      <a:pt x="66" y="31"/>
                    </a:cubicBezTo>
                    <a:cubicBezTo>
                      <a:pt x="67" y="30"/>
                      <a:pt x="69" y="30"/>
                      <a:pt x="68" y="28"/>
                    </a:cubicBezTo>
                    <a:cubicBezTo>
                      <a:pt x="68" y="28"/>
                      <a:pt x="68" y="28"/>
                      <a:pt x="68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34" name="Freeform 36"/>
              <p:cNvSpPr>
                <a:spLocks/>
              </p:cNvSpPr>
              <p:nvPr/>
            </p:nvSpPr>
            <p:spPr bwMode="auto">
              <a:xfrm>
                <a:off x="5821146" y="3718264"/>
                <a:ext cx="394002" cy="318082"/>
              </a:xfrm>
              <a:custGeom>
                <a:avLst/>
                <a:gdLst>
                  <a:gd name="T0" fmla="*/ 125 w 131"/>
                  <a:gd name="T1" fmla="*/ 15 h 102"/>
                  <a:gd name="T2" fmla="*/ 124 w 131"/>
                  <a:gd name="T3" fmla="*/ 4 h 102"/>
                  <a:gd name="T4" fmla="*/ 118 w 131"/>
                  <a:gd name="T5" fmla="*/ 7 h 102"/>
                  <a:gd name="T6" fmla="*/ 112 w 131"/>
                  <a:gd name="T7" fmla="*/ 2 h 102"/>
                  <a:gd name="T8" fmla="*/ 100 w 131"/>
                  <a:gd name="T9" fmla="*/ 0 h 102"/>
                  <a:gd name="T10" fmla="*/ 64 w 131"/>
                  <a:gd name="T11" fmla="*/ 22 h 102"/>
                  <a:gd name="T12" fmla="*/ 49 w 131"/>
                  <a:gd name="T13" fmla="*/ 35 h 102"/>
                  <a:gd name="T14" fmla="*/ 36 w 131"/>
                  <a:gd name="T15" fmla="*/ 39 h 102"/>
                  <a:gd name="T16" fmla="*/ 34 w 131"/>
                  <a:gd name="T17" fmla="*/ 39 h 102"/>
                  <a:gd name="T18" fmla="*/ 34 w 131"/>
                  <a:gd name="T19" fmla="*/ 61 h 102"/>
                  <a:gd name="T20" fmla="*/ 31 w 131"/>
                  <a:gd name="T21" fmla="*/ 68 h 102"/>
                  <a:gd name="T22" fmla="*/ 26 w 131"/>
                  <a:gd name="T23" fmla="*/ 71 h 102"/>
                  <a:gd name="T24" fmla="*/ 13 w 131"/>
                  <a:gd name="T25" fmla="*/ 73 h 102"/>
                  <a:gd name="T26" fmla="*/ 6 w 131"/>
                  <a:gd name="T27" fmla="*/ 75 h 102"/>
                  <a:gd name="T28" fmla="*/ 0 w 131"/>
                  <a:gd name="T29" fmla="*/ 75 h 102"/>
                  <a:gd name="T30" fmla="*/ 1 w 131"/>
                  <a:gd name="T31" fmla="*/ 80 h 102"/>
                  <a:gd name="T32" fmla="*/ 3 w 131"/>
                  <a:gd name="T33" fmla="*/ 85 h 102"/>
                  <a:gd name="T34" fmla="*/ 7 w 131"/>
                  <a:gd name="T35" fmla="*/ 89 h 102"/>
                  <a:gd name="T36" fmla="*/ 9 w 131"/>
                  <a:gd name="T37" fmla="*/ 92 h 102"/>
                  <a:gd name="T38" fmla="*/ 12 w 131"/>
                  <a:gd name="T39" fmla="*/ 95 h 102"/>
                  <a:gd name="T40" fmla="*/ 16 w 131"/>
                  <a:gd name="T41" fmla="*/ 95 h 102"/>
                  <a:gd name="T42" fmla="*/ 17 w 131"/>
                  <a:gd name="T43" fmla="*/ 99 h 102"/>
                  <a:gd name="T44" fmla="*/ 20 w 131"/>
                  <a:gd name="T45" fmla="*/ 101 h 102"/>
                  <a:gd name="T46" fmla="*/ 23 w 131"/>
                  <a:gd name="T47" fmla="*/ 97 h 102"/>
                  <a:gd name="T48" fmla="*/ 26 w 131"/>
                  <a:gd name="T49" fmla="*/ 101 h 102"/>
                  <a:gd name="T50" fmla="*/ 30 w 131"/>
                  <a:gd name="T51" fmla="*/ 100 h 102"/>
                  <a:gd name="T52" fmla="*/ 33 w 131"/>
                  <a:gd name="T53" fmla="*/ 94 h 102"/>
                  <a:gd name="T54" fmla="*/ 35 w 131"/>
                  <a:gd name="T55" fmla="*/ 87 h 102"/>
                  <a:gd name="T56" fmla="*/ 43 w 131"/>
                  <a:gd name="T57" fmla="*/ 87 h 102"/>
                  <a:gd name="T58" fmla="*/ 48 w 131"/>
                  <a:gd name="T59" fmla="*/ 85 h 102"/>
                  <a:gd name="T60" fmla="*/ 55 w 131"/>
                  <a:gd name="T61" fmla="*/ 87 h 102"/>
                  <a:gd name="T62" fmla="*/ 59 w 131"/>
                  <a:gd name="T63" fmla="*/ 92 h 102"/>
                  <a:gd name="T64" fmla="*/ 66 w 131"/>
                  <a:gd name="T65" fmla="*/ 90 h 102"/>
                  <a:gd name="T66" fmla="*/ 73 w 131"/>
                  <a:gd name="T67" fmla="*/ 93 h 102"/>
                  <a:gd name="T68" fmla="*/ 81 w 131"/>
                  <a:gd name="T69" fmla="*/ 93 h 102"/>
                  <a:gd name="T70" fmla="*/ 87 w 131"/>
                  <a:gd name="T71" fmla="*/ 89 h 102"/>
                  <a:gd name="T72" fmla="*/ 98 w 131"/>
                  <a:gd name="T73" fmla="*/ 89 h 102"/>
                  <a:gd name="T74" fmla="*/ 105 w 131"/>
                  <a:gd name="T75" fmla="*/ 91 h 102"/>
                  <a:gd name="T76" fmla="*/ 111 w 131"/>
                  <a:gd name="T77" fmla="*/ 86 h 102"/>
                  <a:gd name="T78" fmla="*/ 112 w 131"/>
                  <a:gd name="T79" fmla="*/ 86 h 102"/>
                  <a:gd name="T80" fmla="*/ 112 w 131"/>
                  <a:gd name="T81" fmla="*/ 83 h 102"/>
                  <a:gd name="T82" fmla="*/ 114 w 131"/>
                  <a:gd name="T83" fmla="*/ 76 h 102"/>
                  <a:gd name="T84" fmla="*/ 127 w 131"/>
                  <a:gd name="T85" fmla="*/ 59 h 102"/>
                  <a:gd name="T86" fmla="*/ 128 w 131"/>
                  <a:gd name="T87" fmla="*/ 38 h 102"/>
                  <a:gd name="T88" fmla="*/ 130 w 131"/>
                  <a:gd name="T89" fmla="*/ 29 h 102"/>
                  <a:gd name="T90" fmla="*/ 128 w 131"/>
                  <a:gd name="T91" fmla="*/ 22 h 102"/>
                  <a:gd name="T92" fmla="*/ 125 w 131"/>
                  <a:gd name="T93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1" h="102">
                    <a:moveTo>
                      <a:pt x="125" y="15"/>
                    </a:moveTo>
                    <a:cubicBezTo>
                      <a:pt x="125" y="13"/>
                      <a:pt x="125" y="8"/>
                      <a:pt x="124" y="4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7"/>
                      <a:pt x="116" y="5"/>
                      <a:pt x="112" y="2"/>
                    </a:cubicBezTo>
                    <a:cubicBezTo>
                      <a:pt x="109" y="0"/>
                      <a:pt x="100" y="0"/>
                      <a:pt x="100" y="0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38" y="38"/>
                      <a:pt x="36" y="39"/>
                    </a:cubicBezTo>
                    <a:cubicBezTo>
                      <a:pt x="35" y="39"/>
                      <a:pt x="35" y="39"/>
                      <a:pt x="34" y="39"/>
                    </a:cubicBezTo>
                    <a:cubicBezTo>
                      <a:pt x="34" y="45"/>
                      <a:pt x="35" y="61"/>
                      <a:pt x="34" y="61"/>
                    </a:cubicBezTo>
                    <a:cubicBezTo>
                      <a:pt x="33" y="62"/>
                      <a:pt x="32" y="67"/>
                      <a:pt x="31" y="68"/>
                    </a:cubicBezTo>
                    <a:cubicBezTo>
                      <a:pt x="30" y="69"/>
                      <a:pt x="29" y="71"/>
                      <a:pt x="26" y="71"/>
                    </a:cubicBezTo>
                    <a:cubicBezTo>
                      <a:pt x="23" y="71"/>
                      <a:pt x="16" y="73"/>
                      <a:pt x="13" y="73"/>
                    </a:cubicBezTo>
                    <a:cubicBezTo>
                      <a:pt x="10" y="72"/>
                      <a:pt x="7" y="74"/>
                      <a:pt x="6" y="75"/>
                    </a:cubicBezTo>
                    <a:cubicBezTo>
                      <a:pt x="5" y="75"/>
                      <a:pt x="3" y="75"/>
                      <a:pt x="0" y="75"/>
                    </a:cubicBezTo>
                    <a:cubicBezTo>
                      <a:pt x="0" y="77"/>
                      <a:pt x="0" y="80"/>
                      <a:pt x="1" y="80"/>
                    </a:cubicBezTo>
                    <a:cubicBezTo>
                      <a:pt x="1" y="80"/>
                      <a:pt x="2" y="84"/>
                      <a:pt x="3" y="85"/>
                    </a:cubicBezTo>
                    <a:cubicBezTo>
                      <a:pt x="5" y="86"/>
                      <a:pt x="7" y="87"/>
                      <a:pt x="7" y="89"/>
                    </a:cubicBezTo>
                    <a:cubicBezTo>
                      <a:pt x="7" y="91"/>
                      <a:pt x="7" y="92"/>
                      <a:pt x="9" y="92"/>
                    </a:cubicBezTo>
                    <a:cubicBezTo>
                      <a:pt x="10" y="92"/>
                      <a:pt x="11" y="95"/>
                      <a:pt x="12" y="95"/>
                    </a:cubicBezTo>
                    <a:cubicBezTo>
                      <a:pt x="14" y="96"/>
                      <a:pt x="16" y="94"/>
                      <a:pt x="16" y="95"/>
                    </a:cubicBezTo>
                    <a:cubicBezTo>
                      <a:pt x="17" y="95"/>
                      <a:pt x="16" y="99"/>
                      <a:pt x="17" y="99"/>
                    </a:cubicBezTo>
                    <a:cubicBezTo>
                      <a:pt x="17" y="99"/>
                      <a:pt x="19" y="100"/>
                      <a:pt x="20" y="101"/>
                    </a:cubicBezTo>
                    <a:cubicBezTo>
                      <a:pt x="20" y="99"/>
                      <a:pt x="21" y="96"/>
                      <a:pt x="23" y="97"/>
                    </a:cubicBezTo>
                    <a:cubicBezTo>
                      <a:pt x="26" y="98"/>
                      <a:pt x="24" y="100"/>
                      <a:pt x="26" y="101"/>
                    </a:cubicBezTo>
                    <a:cubicBezTo>
                      <a:pt x="28" y="102"/>
                      <a:pt x="30" y="101"/>
                      <a:pt x="30" y="100"/>
                    </a:cubicBezTo>
                    <a:cubicBezTo>
                      <a:pt x="30" y="98"/>
                      <a:pt x="33" y="94"/>
                      <a:pt x="33" y="94"/>
                    </a:cubicBezTo>
                    <a:cubicBezTo>
                      <a:pt x="34" y="93"/>
                      <a:pt x="34" y="88"/>
                      <a:pt x="35" y="87"/>
                    </a:cubicBezTo>
                    <a:cubicBezTo>
                      <a:pt x="37" y="86"/>
                      <a:pt x="41" y="87"/>
                      <a:pt x="43" y="87"/>
                    </a:cubicBezTo>
                    <a:cubicBezTo>
                      <a:pt x="45" y="87"/>
                      <a:pt x="46" y="83"/>
                      <a:pt x="48" y="85"/>
                    </a:cubicBezTo>
                    <a:cubicBezTo>
                      <a:pt x="50" y="87"/>
                      <a:pt x="53" y="85"/>
                      <a:pt x="55" y="87"/>
                    </a:cubicBezTo>
                    <a:cubicBezTo>
                      <a:pt x="56" y="89"/>
                      <a:pt x="57" y="93"/>
                      <a:pt x="59" y="92"/>
                    </a:cubicBezTo>
                    <a:cubicBezTo>
                      <a:pt x="62" y="90"/>
                      <a:pt x="65" y="90"/>
                      <a:pt x="66" y="90"/>
                    </a:cubicBezTo>
                    <a:cubicBezTo>
                      <a:pt x="68" y="90"/>
                      <a:pt x="71" y="93"/>
                      <a:pt x="73" y="93"/>
                    </a:cubicBezTo>
                    <a:cubicBezTo>
                      <a:pt x="74" y="94"/>
                      <a:pt x="79" y="94"/>
                      <a:pt x="81" y="93"/>
                    </a:cubicBezTo>
                    <a:cubicBezTo>
                      <a:pt x="83" y="92"/>
                      <a:pt x="85" y="89"/>
                      <a:pt x="87" y="89"/>
                    </a:cubicBezTo>
                    <a:cubicBezTo>
                      <a:pt x="90" y="89"/>
                      <a:pt x="97" y="89"/>
                      <a:pt x="98" y="89"/>
                    </a:cubicBezTo>
                    <a:cubicBezTo>
                      <a:pt x="100" y="90"/>
                      <a:pt x="103" y="92"/>
                      <a:pt x="105" y="91"/>
                    </a:cubicBezTo>
                    <a:cubicBezTo>
                      <a:pt x="107" y="90"/>
                      <a:pt x="109" y="86"/>
                      <a:pt x="111" y="86"/>
                    </a:cubicBezTo>
                    <a:cubicBezTo>
                      <a:pt x="112" y="85"/>
                      <a:pt x="112" y="86"/>
                      <a:pt x="112" y="86"/>
                    </a:cubicBezTo>
                    <a:cubicBezTo>
                      <a:pt x="112" y="85"/>
                      <a:pt x="112" y="84"/>
                      <a:pt x="112" y="83"/>
                    </a:cubicBezTo>
                    <a:cubicBezTo>
                      <a:pt x="112" y="78"/>
                      <a:pt x="113" y="80"/>
                      <a:pt x="114" y="76"/>
                    </a:cubicBezTo>
                    <a:cubicBezTo>
                      <a:pt x="115" y="71"/>
                      <a:pt x="126" y="59"/>
                      <a:pt x="127" y="59"/>
                    </a:cubicBezTo>
                    <a:cubicBezTo>
                      <a:pt x="128" y="58"/>
                      <a:pt x="128" y="40"/>
                      <a:pt x="128" y="38"/>
                    </a:cubicBezTo>
                    <a:cubicBezTo>
                      <a:pt x="128" y="35"/>
                      <a:pt x="129" y="32"/>
                      <a:pt x="130" y="29"/>
                    </a:cubicBezTo>
                    <a:cubicBezTo>
                      <a:pt x="131" y="25"/>
                      <a:pt x="128" y="26"/>
                      <a:pt x="128" y="22"/>
                    </a:cubicBezTo>
                    <a:cubicBezTo>
                      <a:pt x="129" y="19"/>
                      <a:pt x="125" y="17"/>
                      <a:pt x="125" y="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35" name="Freeform 37"/>
              <p:cNvSpPr>
                <a:spLocks/>
              </p:cNvSpPr>
              <p:nvPr/>
            </p:nvSpPr>
            <p:spPr bwMode="auto">
              <a:xfrm>
                <a:off x="6157769" y="3718264"/>
                <a:ext cx="256293" cy="436377"/>
              </a:xfrm>
              <a:custGeom>
                <a:avLst/>
                <a:gdLst>
                  <a:gd name="T0" fmla="*/ 84 w 85"/>
                  <a:gd name="T1" fmla="*/ 34 h 140"/>
                  <a:gd name="T2" fmla="*/ 20 w 85"/>
                  <a:gd name="T3" fmla="*/ 0 h 140"/>
                  <a:gd name="T4" fmla="*/ 12 w 85"/>
                  <a:gd name="T5" fmla="*/ 4 h 140"/>
                  <a:gd name="T6" fmla="*/ 13 w 85"/>
                  <a:gd name="T7" fmla="*/ 15 h 140"/>
                  <a:gd name="T8" fmla="*/ 16 w 85"/>
                  <a:gd name="T9" fmla="*/ 22 h 140"/>
                  <a:gd name="T10" fmla="*/ 18 w 85"/>
                  <a:gd name="T11" fmla="*/ 29 h 140"/>
                  <a:gd name="T12" fmla="*/ 16 w 85"/>
                  <a:gd name="T13" fmla="*/ 38 h 140"/>
                  <a:gd name="T14" fmla="*/ 15 w 85"/>
                  <a:gd name="T15" fmla="*/ 59 h 140"/>
                  <a:gd name="T16" fmla="*/ 2 w 85"/>
                  <a:gd name="T17" fmla="*/ 76 h 140"/>
                  <a:gd name="T18" fmla="*/ 0 w 85"/>
                  <a:gd name="T19" fmla="*/ 83 h 140"/>
                  <a:gd name="T20" fmla="*/ 0 w 85"/>
                  <a:gd name="T21" fmla="*/ 86 h 140"/>
                  <a:gd name="T22" fmla="*/ 2 w 85"/>
                  <a:gd name="T23" fmla="*/ 87 h 140"/>
                  <a:gd name="T24" fmla="*/ 6 w 85"/>
                  <a:gd name="T25" fmla="*/ 91 h 140"/>
                  <a:gd name="T26" fmla="*/ 11 w 85"/>
                  <a:gd name="T27" fmla="*/ 99 h 140"/>
                  <a:gd name="T28" fmla="*/ 12 w 85"/>
                  <a:gd name="T29" fmla="*/ 106 h 140"/>
                  <a:gd name="T30" fmla="*/ 15 w 85"/>
                  <a:gd name="T31" fmla="*/ 117 h 140"/>
                  <a:gd name="T32" fmla="*/ 12 w 85"/>
                  <a:gd name="T33" fmla="*/ 118 h 140"/>
                  <a:gd name="T34" fmla="*/ 5 w 85"/>
                  <a:gd name="T35" fmla="*/ 119 h 140"/>
                  <a:gd name="T36" fmla="*/ 7 w 85"/>
                  <a:gd name="T37" fmla="*/ 125 h 140"/>
                  <a:gd name="T38" fmla="*/ 14 w 85"/>
                  <a:gd name="T39" fmla="*/ 132 h 140"/>
                  <a:gd name="T40" fmla="*/ 17 w 85"/>
                  <a:gd name="T41" fmla="*/ 139 h 140"/>
                  <a:gd name="T42" fmla="*/ 22 w 85"/>
                  <a:gd name="T43" fmla="*/ 137 h 140"/>
                  <a:gd name="T44" fmla="*/ 27 w 85"/>
                  <a:gd name="T45" fmla="*/ 137 h 140"/>
                  <a:gd name="T46" fmla="*/ 36 w 85"/>
                  <a:gd name="T47" fmla="*/ 134 h 140"/>
                  <a:gd name="T48" fmla="*/ 44 w 85"/>
                  <a:gd name="T49" fmla="*/ 130 h 140"/>
                  <a:gd name="T50" fmla="*/ 44 w 85"/>
                  <a:gd name="T51" fmla="*/ 126 h 140"/>
                  <a:gd name="T52" fmla="*/ 56 w 85"/>
                  <a:gd name="T53" fmla="*/ 123 h 140"/>
                  <a:gd name="T54" fmla="*/ 65 w 85"/>
                  <a:gd name="T55" fmla="*/ 115 h 140"/>
                  <a:gd name="T56" fmla="*/ 66 w 85"/>
                  <a:gd name="T57" fmla="*/ 111 h 140"/>
                  <a:gd name="T58" fmla="*/ 73 w 85"/>
                  <a:gd name="T59" fmla="*/ 108 h 140"/>
                  <a:gd name="T60" fmla="*/ 75 w 85"/>
                  <a:gd name="T61" fmla="*/ 109 h 140"/>
                  <a:gd name="T62" fmla="*/ 74 w 85"/>
                  <a:gd name="T63" fmla="*/ 108 h 140"/>
                  <a:gd name="T64" fmla="*/ 75 w 85"/>
                  <a:gd name="T65" fmla="*/ 105 h 140"/>
                  <a:gd name="T66" fmla="*/ 71 w 85"/>
                  <a:gd name="T67" fmla="*/ 99 h 140"/>
                  <a:gd name="T68" fmla="*/ 70 w 85"/>
                  <a:gd name="T69" fmla="*/ 93 h 140"/>
                  <a:gd name="T70" fmla="*/ 69 w 85"/>
                  <a:gd name="T71" fmla="*/ 89 h 140"/>
                  <a:gd name="T72" fmla="*/ 69 w 85"/>
                  <a:gd name="T73" fmla="*/ 82 h 140"/>
                  <a:gd name="T74" fmla="*/ 73 w 85"/>
                  <a:gd name="T75" fmla="*/ 76 h 140"/>
                  <a:gd name="T76" fmla="*/ 76 w 85"/>
                  <a:gd name="T77" fmla="*/ 71 h 140"/>
                  <a:gd name="T78" fmla="*/ 83 w 85"/>
                  <a:gd name="T79" fmla="*/ 66 h 140"/>
                  <a:gd name="T80" fmla="*/ 84 w 85"/>
                  <a:gd name="T81" fmla="*/ 57 h 140"/>
                  <a:gd name="T82" fmla="*/ 84 w 85"/>
                  <a:gd name="T83" fmla="*/ 3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5" h="140">
                    <a:moveTo>
                      <a:pt x="84" y="34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8"/>
                      <a:pt x="13" y="13"/>
                      <a:pt x="13" y="15"/>
                    </a:cubicBezTo>
                    <a:cubicBezTo>
                      <a:pt x="13" y="17"/>
                      <a:pt x="17" y="19"/>
                      <a:pt x="16" y="22"/>
                    </a:cubicBezTo>
                    <a:cubicBezTo>
                      <a:pt x="16" y="26"/>
                      <a:pt x="19" y="25"/>
                      <a:pt x="18" y="29"/>
                    </a:cubicBezTo>
                    <a:cubicBezTo>
                      <a:pt x="17" y="32"/>
                      <a:pt x="16" y="35"/>
                      <a:pt x="16" y="38"/>
                    </a:cubicBezTo>
                    <a:cubicBezTo>
                      <a:pt x="16" y="40"/>
                      <a:pt x="16" y="58"/>
                      <a:pt x="15" y="59"/>
                    </a:cubicBezTo>
                    <a:cubicBezTo>
                      <a:pt x="14" y="59"/>
                      <a:pt x="3" y="71"/>
                      <a:pt x="2" y="76"/>
                    </a:cubicBezTo>
                    <a:cubicBezTo>
                      <a:pt x="1" y="80"/>
                      <a:pt x="0" y="78"/>
                      <a:pt x="0" y="83"/>
                    </a:cubicBezTo>
                    <a:cubicBezTo>
                      <a:pt x="0" y="84"/>
                      <a:pt x="0" y="85"/>
                      <a:pt x="0" y="86"/>
                    </a:cubicBezTo>
                    <a:cubicBezTo>
                      <a:pt x="1" y="86"/>
                      <a:pt x="1" y="87"/>
                      <a:pt x="2" y="87"/>
                    </a:cubicBezTo>
                    <a:cubicBezTo>
                      <a:pt x="3" y="89"/>
                      <a:pt x="3" y="91"/>
                      <a:pt x="6" y="91"/>
                    </a:cubicBezTo>
                    <a:cubicBezTo>
                      <a:pt x="8" y="91"/>
                      <a:pt x="11" y="97"/>
                      <a:pt x="11" y="99"/>
                    </a:cubicBezTo>
                    <a:cubicBezTo>
                      <a:pt x="11" y="101"/>
                      <a:pt x="12" y="102"/>
                      <a:pt x="12" y="106"/>
                    </a:cubicBezTo>
                    <a:cubicBezTo>
                      <a:pt x="12" y="110"/>
                      <a:pt x="14" y="116"/>
                      <a:pt x="15" y="117"/>
                    </a:cubicBezTo>
                    <a:cubicBezTo>
                      <a:pt x="17" y="118"/>
                      <a:pt x="15" y="118"/>
                      <a:pt x="12" y="118"/>
                    </a:cubicBezTo>
                    <a:cubicBezTo>
                      <a:pt x="9" y="118"/>
                      <a:pt x="5" y="118"/>
                      <a:pt x="5" y="119"/>
                    </a:cubicBezTo>
                    <a:cubicBezTo>
                      <a:pt x="5" y="120"/>
                      <a:pt x="4" y="122"/>
                      <a:pt x="7" y="125"/>
                    </a:cubicBezTo>
                    <a:cubicBezTo>
                      <a:pt x="10" y="128"/>
                      <a:pt x="13" y="129"/>
                      <a:pt x="14" y="132"/>
                    </a:cubicBezTo>
                    <a:cubicBezTo>
                      <a:pt x="15" y="135"/>
                      <a:pt x="16" y="138"/>
                      <a:pt x="17" y="139"/>
                    </a:cubicBezTo>
                    <a:cubicBezTo>
                      <a:pt x="18" y="140"/>
                      <a:pt x="20" y="140"/>
                      <a:pt x="22" y="137"/>
                    </a:cubicBezTo>
                    <a:cubicBezTo>
                      <a:pt x="23" y="135"/>
                      <a:pt x="25" y="139"/>
                      <a:pt x="27" y="137"/>
                    </a:cubicBezTo>
                    <a:cubicBezTo>
                      <a:pt x="29" y="135"/>
                      <a:pt x="35" y="135"/>
                      <a:pt x="36" y="134"/>
                    </a:cubicBezTo>
                    <a:cubicBezTo>
                      <a:pt x="38" y="134"/>
                      <a:pt x="42" y="132"/>
                      <a:pt x="44" y="130"/>
                    </a:cubicBezTo>
                    <a:cubicBezTo>
                      <a:pt x="45" y="129"/>
                      <a:pt x="42" y="127"/>
                      <a:pt x="44" y="126"/>
                    </a:cubicBezTo>
                    <a:cubicBezTo>
                      <a:pt x="47" y="125"/>
                      <a:pt x="54" y="127"/>
                      <a:pt x="56" y="123"/>
                    </a:cubicBezTo>
                    <a:cubicBezTo>
                      <a:pt x="59" y="120"/>
                      <a:pt x="63" y="116"/>
                      <a:pt x="65" y="115"/>
                    </a:cubicBezTo>
                    <a:cubicBezTo>
                      <a:pt x="66" y="114"/>
                      <a:pt x="65" y="113"/>
                      <a:pt x="66" y="111"/>
                    </a:cubicBezTo>
                    <a:cubicBezTo>
                      <a:pt x="68" y="109"/>
                      <a:pt x="71" y="107"/>
                      <a:pt x="73" y="108"/>
                    </a:cubicBezTo>
                    <a:cubicBezTo>
                      <a:pt x="74" y="109"/>
                      <a:pt x="74" y="109"/>
                      <a:pt x="75" y="109"/>
                    </a:cubicBezTo>
                    <a:cubicBezTo>
                      <a:pt x="75" y="108"/>
                      <a:pt x="74" y="108"/>
                      <a:pt x="74" y="108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5"/>
                      <a:pt x="71" y="103"/>
                      <a:pt x="71" y="99"/>
                    </a:cubicBezTo>
                    <a:cubicBezTo>
                      <a:pt x="71" y="96"/>
                      <a:pt x="72" y="93"/>
                      <a:pt x="70" y="93"/>
                    </a:cubicBezTo>
                    <a:cubicBezTo>
                      <a:pt x="67" y="93"/>
                      <a:pt x="67" y="91"/>
                      <a:pt x="69" y="89"/>
                    </a:cubicBezTo>
                    <a:cubicBezTo>
                      <a:pt x="71" y="86"/>
                      <a:pt x="66" y="82"/>
                      <a:pt x="69" y="82"/>
                    </a:cubicBezTo>
                    <a:cubicBezTo>
                      <a:pt x="73" y="82"/>
                      <a:pt x="70" y="77"/>
                      <a:pt x="73" y="76"/>
                    </a:cubicBezTo>
                    <a:cubicBezTo>
                      <a:pt x="75" y="76"/>
                      <a:pt x="76" y="74"/>
                      <a:pt x="76" y="71"/>
                    </a:cubicBezTo>
                    <a:cubicBezTo>
                      <a:pt x="76" y="68"/>
                      <a:pt x="82" y="67"/>
                      <a:pt x="83" y="66"/>
                    </a:cubicBezTo>
                    <a:cubicBezTo>
                      <a:pt x="85" y="66"/>
                      <a:pt x="84" y="57"/>
                      <a:pt x="84" y="57"/>
                    </a:cubicBezTo>
                    <a:lnTo>
                      <a:pt x="84" y="3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36" name="Freeform 38"/>
              <p:cNvSpPr>
                <a:spLocks/>
              </p:cNvSpPr>
              <p:nvPr/>
            </p:nvSpPr>
            <p:spPr bwMode="auto">
              <a:xfrm>
                <a:off x="6426814" y="3475103"/>
                <a:ext cx="280519" cy="286536"/>
              </a:xfrm>
              <a:custGeom>
                <a:avLst/>
                <a:gdLst>
                  <a:gd name="T0" fmla="*/ 87 w 93"/>
                  <a:gd name="T1" fmla="*/ 20 h 92"/>
                  <a:gd name="T2" fmla="*/ 81 w 93"/>
                  <a:gd name="T3" fmla="*/ 5 h 92"/>
                  <a:gd name="T4" fmla="*/ 80 w 93"/>
                  <a:gd name="T5" fmla="*/ 7 h 92"/>
                  <a:gd name="T6" fmla="*/ 71 w 93"/>
                  <a:gd name="T7" fmla="*/ 6 h 92"/>
                  <a:gd name="T8" fmla="*/ 60 w 93"/>
                  <a:gd name="T9" fmla="*/ 4 h 92"/>
                  <a:gd name="T10" fmla="*/ 42 w 93"/>
                  <a:gd name="T11" fmla="*/ 7 h 92"/>
                  <a:gd name="T12" fmla="*/ 33 w 93"/>
                  <a:gd name="T13" fmla="*/ 8 h 92"/>
                  <a:gd name="T14" fmla="*/ 18 w 93"/>
                  <a:gd name="T15" fmla="*/ 3 h 92"/>
                  <a:gd name="T16" fmla="*/ 5 w 93"/>
                  <a:gd name="T17" fmla="*/ 0 h 92"/>
                  <a:gd name="T18" fmla="*/ 4 w 93"/>
                  <a:gd name="T19" fmla="*/ 2 h 92"/>
                  <a:gd name="T20" fmla="*/ 3 w 93"/>
                  <a:gd name="T21" fmla="*/ 13 h 92"/>
                  <a:gd name="T22" fmla="*/ 3 w 93"/>
                  <a:gd name="T23" fmla="*/ 25 h 92"/>
                  <a:gd name="T24" fmla="*/ 3 w 93"/>
                  <a:gd name="T25" fmla="*/ 90 h 92"/>
                  <a:gd name="T26" fmla="*/ 54 w 93"/>
                  <a:gd name="T27" fmla="*/ 90 h 92"/>
                  <a:gd name="T28" fmla="*/ 57 w 93"/>
                  <a:gd name="T29" fmla="*/ 88 h 92"/>
                  <a:gd name="T30" fmla="*/ 61 w 93"/>
                  <a:gd name="T31" fmla="*/ 90 h 92"/>
                  <a:gd name="T32" fmla="*/ 72 w 93"/>
                  <a:gd name="T33" fmla="*/ 90 h 92"/>
                  <a:gd name="T34" fmla="*/ 77 w 93"/>
                  <a:gd name="T35" fmla="*/ 92 h 92"/>
                  <a:gd name="T36" fmla="*/ 82 w 93"/>
                  <a:gd name="T37" fmla="*/ 88 h 92"/>
                  <a:gd name="T38" fmla="*/ 87 w 93"/>
                  <a:gd name="T39" fmla="*/ 82 h 92"/>
                  <a:gd name="T40" fmla="*/ 92 w 93"/>
                  <a:gd name="T41" fmla="*/ 79 h 92"/>
                  <a:gd name="T42" fmla="*/ 92 w 93"/>
                  <a:gd name="T43" fmla="*/ 79 h 92"/>
                  <a:gd name="T44" fmla="*/ 92 w 93"/>
                  <a:gd name="T45" fmla="*/ 76 h 92"/>
                  <a:gd name="T46" fmla="*/ 88 w 93"/>
                  <a:gd name="T47" fmla="*/ 66 h 92"/>
                  <a:gd name="T48" fmla="*/ 79 w 93"/>
                  <a:gd name="T49" fmla="*/ 49 h 92"/>
                  <a:gd name="T50" fmla="*/ 75 w 93"/>
                  <a:gd name="T51" fmla="*/ 40 h 92"/>
                  <a:gd name="T52" fmla="*/ 69 w 93"/>
                  <a:gd name="T53" fmla="*/ 31 h 92"/>
                  <a:gd name="T54" fmla="*/ 66 w 93"/>
                  <a:gd name="T55" fmla="*/ 16 h 92"/>
                  <a:gd name="T56" fmla="*/ 71 w 93"/>
                  <a:gd name="T57" fmla="*/ 26 h 92"/>
                  <a:gd name="T58" fmla="*/ 80 w 93"/>
                  <a:gd name="T59" fmla="*/ 38 h 92"/>
                  <a:gd name="T60" fmla="*/ 85 w 93"/>
                  <a:gd name="T61" fmla="*/ 26 h 92"/>
                  <a:gd name="T62" fmla="*/ 85 w 93"/>
                  <a:gd name="T63" fmla="*/ 26 h 92"/>
                  <a:gd name="T64" fmla="*/ 85 w 93"/>
                  <a:gd name="T65" fmla="*/ 24 h 92"/>
                  <a:gd name="T66" fmla="*/ 87 w 93"/>
                  <a:gd name="T67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92">
                    <a:moveTo>
                      <a:pt x="87" y="20"/>
                    </a:moveTo>
                    <a:cubicBezTo>
                      <a:pt x="81" y="5"/>
                      <a:pt x="81" y="5"/>
                      <a:pt x="81" y="5"/>
                    </a:cubicBezTo>
                    <a:cubicBezTo>
                      <a:pt x="80" y="6"/>
                      <a:pt x="80" y="7"/>
                      <a:pt x="80" y="7"/>
                    </a:cubicBezTo>
                    <a:cubicBezTo>
                      <a:pt x="79" y="8"/>
                      <a:pt x="74" y="5"/>
                      <a:pt x="71" y="6"/>
                    </a:cubicBezTo>
                    <a:cubicBezTo>
                      <a:pt x="67" y="7"/>
                      <a:pt x="64" y="6"/>
                      <a:pt x="60" y="4"/>
                    </a:cubicBezTo>
                    <a:cubicBezTo>
                      <a:pt x="56" y="2"/>
                      <a:pt x="44" y="5"/>
                      <a:pt x="42" y="7"/>
                    </a:cubicBezTo>
                    <a:cubicBezTo>
                      <a:pt x="41" y="9"/>
                      <a:pt x="37" y="9"/>
                      <a:pt x="33" y="8"/>
                    </a:cubicBezTo>
                    <a:cubicBezTo>
                      <a:pt x="29" y="6"/>
                      <a:pt x="24" y="4"/>
                      <a:pt x="18" y="3"/>
                    </a:cubicBezTo>
                    <a:cubicBezTo>
                      <a:pt x="11" y="3"/>
                      <a:pt x="6" y="2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2" y="8"/>
                      <a:pt x="6" y="10"/>
                      <a:pt x="3" y="13"/>
                    </a:cubicBezTo>
                    <a:cubicBezTo>
                      <a:pt x="0" y="16"/>
                      <a:pt x="3" y="20"/>
                      <a:pt x="3" y="25"/>
                    </a:cubicBezTo>
                    <a:cubicBezTo>
                      <a:pt x="3" y="29"/>
                      <a:pt x="3" y="67"/>
                      <a:pt x="3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4" y="90"/>
                      <a:pt x="56" y="89"/>
                      <a:pt x="57" y="88"/>
                    </a:cubicBezTo>
                    <a:cubicBezTo>
                      <a:pt x="59" y="87"/>
                      <a:pt x="61" y="90"/>
                      <a:pt x="61" y="90"/>
                    </a:cubicBezTo>
                    <a:cubicBezTo>
                      <a:pt x="72" y="90"/>
                      <a:pt x="72" y="90"/>
                      <a:pt x="72" y="90"/>
                    </a:cubicBezTo>
                    <a:cubicBezTo>
                      <a:pt x="72" y="90"/>
                      <a:pt x="74" y="92"/>
                      <a:pt x="77" y="92"/>
                    </a:cubicBezTo>
                    <a:cubicBezTo>
                      <a:pt x="79" y="92"/>
                      <a:pt x="78" y="88"/>
                      <a:pt x="82" y="88"/>
                    </a:cubicBezTo>
                    <a:cubicBezTo>
                      <a:pt x="86" y="88"/>
                      <a:pt x="85" y="82"/>
                      <a:pt x="87" y="82"/>
                    </a:cubicBezTo>
                    <a:cubicBezTo>
                      <a:pt x="90" y="82"/>
                      <a:pt x="89" y="83"/>
                      <a:pt x="92" y="79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2" y="78"/>
                      <a:pt x="92" y="77"/>
                      <a:pt x="92" y="76"/>
                    </a:cubicBezTo>
                    <a:cubicBezTo>
                      <a:pt x="93" y="72"/>
                      <a:pt x="90" y="72"/>
                      <a:pt x="88" y="66"/>
                    </a:cubicBezTo>
                    <a:cubicBezTo>
                      <a:pt x="86" y="61"/>
                      <a:pt x="79" y="52"/>
                      <a:pt x="79" y="49"/>
                    </a:cubicBezTo>
                    <a:cubicBezTo>
                      <a:pt x="79" y="46"/>
                      <a:pt x="75" y="44"/>
                      <a:pt x="75" y="40"/>
                    </a:cubicBezTo>
                    <a:cubicBezTo>
                      <a:pt x="75" y="37"/>
                      <a:pt x="73" y="37"/>
                      <a:pt x="69" y="31"/>
                    </a:cubicBezTo>
                    <a:cubicBezTo>
                      <a:pt x="66" y="26"/>
                      <a:pt x="64" y="16"/>
                      <a:pt x="66" y="16"/>
                    </a:cubicBezTo>
                    <a:cubicBezTo>
                      <a:pt x="67" y="15"/>
                      <a:pt x="70" y="24"/>
                      <a:pt x="71" y="26"/>
                    </a:cubicBezTo>
                    <a:cubicBezTo>
                      <a:pt x="72" y="29"/>
                      <a:pt x="77" y="38"/>
                      <a:pt x="80" y="38"/>
                    </a:cubicBezTo>
                    <a:cubicBezTo>
                      <a:pt x="83" y="38"/>
                      <a:pt x="84" y="25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24"/>
                      <a:pt x="85" y="24"/>
                      <a:pt x="85" y="24"/>
                    </a:cubicBezTo>
                    <a:lnTo>
                      <a:pt x="87" y="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6037911" y="4287394"/>
                <a:ext cx="144085" cy="165613"/>
              </a:xfrm>
              <a:custGeom>
                <a:avLst/>
                <a:gdLst>
                  <a:gd name="T0" fmla="*/ 24 w 48"/>
                  <a:gd name="T1" fmla="*/ 50 h 53"/>
                  <a:gd name="T2" fmla="*/ 25 w 48"/>
                  <a:gd name="T3" fmla="*/ 44 h 53"/>
                  <a:gd name="T4" fmla="*/ 30 w 48"/>
                  <a:gd name="T5" fmla="*/ 40 h 53"/>
                  <a:gd name="T6" fmla="*/ 34 w 48"/>
                  <a:gd name="T7" fmla="*/ 35 h 53"/>
                  <a:gd name="T8" fmla="*/ 39 w 48"/>
                  <a:gd name="T9" fmla="*/ 41 h 53"/>
                  <a:gd name="T10" fmla="*/ 45 w 48"/>
                  <a:gd name="T11" fmla="*/ 42 h 53"/>
                  <a:gd name="T12" fmla="*/ 48 w 48"/>
                  <a:gd name="T13" fmla="*/ 32 h 53"/>
                  <a:gd name="T14" fmla="*/ 46 w 48"/>
                  <a:gd name="T15" fmla="*/ 23 h 53"/>
                  <a:gd name="T16" fmla="*/ 44 w 48"/>
                  <a:gd name="T17" fmla="*/ 16 h 53"/>
                  <a:gd name="T18" fmla="*/ 45 w 48"/>
                  <a:gd name="T19" fmla="*/ 9 h 53"/>
                  <a:gd name="T20" fmla="*/ 37 w 48"/>
                  <a:gd name="T21" fmla="*/ 9 h 53"/>
                  <a:gd name="T22" fmla="*/ 38 w 48"/>
                  <a:gd name="T23" fmla="*/ 1 h 53"/>
                  <a:gd name="T24" fmla="*/ 25 w 48"/>
                  <a:gd name="T25" fmla="*/ 0 h 53"/>
                  <a:gd name="T26" fmla="*/ 24 w 48"/>
                  <a:gd name="T27" fmla="*/ 1 h 53"/>
                  <a:gd name="T28" fmla="*/ 23 w 48"/>
                  <a:gd name="T29" fmla="*/ 11 h 53"/>
                  <a:gd name="T30" fmla="*/ 12 w 48"/>
                  <a:gd name="T31" fmla="*/ 12 h 53"/>
                  <a:gd name="T32" fmla="*/ 8 w 48"/>
                  <a:gd name="T33" fmla="*/ 12 h 53"/>
                  <a:gd name="T34" fmla="*/ 6 w 48"/>
                  <a:gd name="T35" fmla="*/ 14 h 53"/>
                  <a:gd name="T36" fmla="*/ 10 w 48"/>
                  <a:gd name="T37" fmla="*/ 18 h 53"/>
                  <a:gd name="T38" fmla="*/ 5 w 48"/>
                  <a:gd name="T39" fmla="*/ 22 h 53"/>
                  <a:gd name="T40" fmla="*/ 2 w 48"/>
                  <a:gd name="T41" fmla="*/ 27 h 53"/>
                  <a:gd name="T42" fmla="*/ 6 w 48"/>
                  <a:gd name="T43" fmla="*/ 35 h 53"/>
                  <a:gd name="T44" fmla="*/ 12 w 48"/>
                  <a:gd name="T45" fmla="*/ 42 h 53"/>
                  <a:gd name="T46" fmla="*/ 20 w 48"/>
                  <a:gd name="T47" fmla="*/ 53 h 53"/>
                  <a:gd name="T48" fmla="*/ 24 w 48"/>
                  <a:gd name="T49" fmla="*/ 5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53">
                    <a:moveTo>
                      <a:pt x="24" y="50"/>
                    </a:moveTo>
                    <a:cubicBezTo>
                      <a:pt x="28" y="50"/>
                      <a:pt x="27" y="48"/>
                      <a:pt x="25" y="44"/>
                    </a:cubicBezTo>
                    <a:cubicBezTo>
                      <a:pt x="24" y="39"/>
                      <a:pt x="28" y="40"/>
                      <a:pt x="30" y="40"/>
                    </a:cubicBezTo>
                    <a:cubicBezTo>
                      <a:pt x="33" y="40"/>
                      <a:pt x="32" y="35"/>
                      <a:pt x="34" y="35"/>
                    </a:cubicBezTo>
                    <a:cubicBezTo>
                      <a:pt x="36" y="35"/>
                      <a:pt x="37" y="41"/>
                      <a:pt x="39" y="41"/>
                    </a:cubicBezTo>
                    <a:cubicBezTo>
                      <a:pt x="41" y="40"/>
                      <a:pt x="42" y="42"/>
                      <a:pt x="45" y="42"/>
                    </a:cubicBezTo>
                    <a:cubicBezTo>
                      <a:pt x="48" y="41"/>
                      <a:pt x="48" y="36"/>
                      <a:pt x="48" y="32"/>
                    </a:cubicBezTo>
                    <a:cubicBezTo>
                      <a:pt x="48" y="27"/>
                      <a:pt x="48" y="24"/>
                      <a:pt x="46" y="23"/>
                    </a:cubicBezTo>
                    <a:cubicBezTo>
                      <a:pt x="43" y="21"/>
                      <a:pt x="41" y="18"/>
                      <a:pt x="44" y="16"/>
                    </a:cubicBezTo>
                    <a:cubicBezTo>
                      <a:pt x="47" y="14"/>
                      <a:pt x="48" y="11"/>
                      <a:pt x="45" y="9"/>
                    </a:cubicBezTo>
                    <a:cubicBezTo>
                      <a:pt x="42" y="7"/>
                      <a:pt x="37" y="11"/>
                      <a:pt x="37" y="9"/>
                    </a:cubicBezTo>
                    <a:cubicBezTo>
                      <a:pt x="37" y="8"/>
                      <a:pt x="37" y="4"/>
                      <a:pt x="38" y="1"/>
                    </a:cubicBezTo>
                    <a:cubicBezTo>
                      <a:pt x="32" y="0"/>
                      <a:pt x="25" y="0"/>
                      <a:pt x="25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7"/>
                      <a:pt x="23" y="11"/>
                      <a:pt x="23" y="11"/>
                    </a:cubicBezTo>
                    <a:cubicBezTo>
                      <a:pt x="23" y="11"/>
                      <a:pt x="14" y="12"/>
                      <a:pt x="12" y="12"/>
                    </a:cubicBezTo>
                    <a:cubicBezTo>
                      <a:pt x="11" y="12"/>
                      <a:pt x="10" y="12"/>
                      <a:pt x="8" y="12"/>
                    </a:cubicBezTo>
                    <a:cubicBezTo>
                      <a:pt x="7" y="13"/>
                      <a:pt x="7" y="14"/>
                      <a:pt x="6" y="14"/>
                    </a:cubicBezTo>
                    <a:cubicBezTo>
                      <a:pt x="5" y="15"/>
                      <a:pt x="9" y="17"/>
                      <a:pt x="10" y="18"/>
                    </a:cubicBezTo>
                    <a:cubicBezTo>
                      <a:pt x="10" y="20"/>
                      <a:pt x="5" y="20"/>
                      <a:pt x="5" y="22"/>
                    </a:cubicBezTo>
                    <a:cubicBezTo>
                      <a:pt x="5" y="24"/>
                      <a:pt x="3" y="26"/>
                      <a:pt x="2" y="27"/>
                    </a:cubicBezTo>
                    <a:cubicBezTo>
                      <a:pt x="0" y="28"/>
                      <a:pt x="6" y="33"/>
                      <a:pt x="6" y="35"/>
                    </a:cubicBezTo>
                    <a:cubicBezTo>
                      <a:pt x="6" y="36"/>
                      <a:pt x="7" y="38"/>
                      <a:pt x="12" y="42"/>
                    </a:cubicBezTo>
                    <a:cubicBezTo>
                      <a:pt x="16" y="47"/>
                      <a:pt x="14" y="48"/>
                      <a:pt x="20" y="53"/>
                    </a:cubicBezTo>
                    <a:cubicBezTo>
                      <a:pt x="21" y="52"/>
                      <a:pt x="22" y="50"/>
                      <a:pt x="24" y="5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38" name="Freeform 40"/>
              <p:cNvSpPr>
                <a:spLocks/>
              </p:cNvSpPr>
              <p:nvPr/>
            </p:nvSpPr>
            <p:spPr bwMode="auto">
              <a:xfrm>
                <a:off x="6053213" y="4291335"/>
                <a:ext cx="57379" cy="34174"/>
              </a:xfrm>
              <a:custGeom>
                <a:avLst/>
                <a:gdLst>
                  <a:gd name="T0" fmla="*/ 18 w 19"/>
                  <a:gd name="T1" fmla="*/ 10 h 11"/>
                  <a:gd name="T2" fmla="*/ 19 w 19"/>
                  <a:gd name="T3" fmla="*/ 0 h 11"/>
                  <a:gd name="T4" fmla="*/ 16 w 19"/>
                  <a:gd name="T5" fmla="*/ 0 h 11"/>
                  <a:gd name="T6" fmla="*/ 5 w 19"/>
                  <a:gd name="T7" fmla="*/ 0 h 11"/>
                  <a:gd name="T8" fmla="*/ 5 w 19"/>
                  <a:gd name="T9" fmla="*/ 0 h 11"/>
                  <a:gd name="T10" fmla="*/ 3 w 19"/>
                  <a:gd name="T11" fmla="*/ 6 h 11"/>
                  <a:gd name="T12" fmla="*/ 3 w 19"/>
                  <a:gd name="T13" fmla="*/ 9 h 11"/>
                  <a:gd name="T14" fmla="*/ 3 w 19"/>
                  <a:gd name="T15" fmla="*/ 11 h 11"/>
                  <a:gd name="T16" fmla="*/ 7 w 19"/>
                  <a:gd name="T17" fmla="*/ 11 h 11"/>
                  <a:gd name="T18" fmla="*/ 18 w 19"/>
                  <a:gd name="T1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1">
                    <a:moveTo>
                      <a:pt x="18" y="10"/>
                    </a:moveTo>
                    <a:cubicBezTo>
                      <a:pt x="18" y="10"/>
                      <a:pt x="19" y="6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2"/>
                      <a:pt x="6" y="5"/>
                      <a:pt x="3" y="6"/>
                    </a:cubicBezTo>
                    <a:cubicBezTo>
                      <a:pt x="0" y="7"/>
                      <a:pt x="0" y="9"/>
                      <a:pt x="3" y="9"/>
                    </a:cubicBezTo>
                    <a:cubicBezTo>
                      <a:pt x="4" y="9"/>
                      <a:pt x="4" y="10"/>
                      <a:pt x="3" y="11"/>
                    </a:cubicBezTo>
                    <a:cubicBezTo>
                      <a:pt x="5" y="11"/>
                      <a:pt x="6" y="11"/>
                      <a:pt x="7" y="11"/>
                    </a:cubicBezTo>
                    <a:cubicBezTo>
                      <a:pt x="9" y="11"/>
                      <a:pt x="18" y="10"/>
                      <a:pt x="18" y="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6097840" y="4250591"/>
                <a:ext cx="181062" cy="230018"/>
              </a:xfrm>
              <a:custGeom>
                <a:avLst/>
                <a:gdLst>
                  <a:gd name="T0" fmla="*/ 16 w 60"/>
                  <a:gd name="T1" fmla="*/ 70 h 74"/>
                  <a:gd name="T2" fmla="*/ 22 w 60"/>
                  <a:gd name="T3" fmla="*/ 71 h 74"/>
                  <a:gd name="T4" fmla="*/ 29 w 60"/>
                  <a:gd name="T5" fmla="*/ 71 h 74"/>
                  <a:gd name="T6" fmla="*/ 32 w 60"/>
                  <a:gd name="T7" fmla="*/ 71 h 74"/>
                  <a:gd name="T8" fmla="*/ 38 w 60"/>
                  <a:gd name="T9" fmla="*/ 66 h 74"/>
                  <a:gd name="T10" fmla="*/ 41 w 60"/>
                  <a:gd name="T11" fmla="*/ 60 h 74"/>
                  <a:gd name="T12" fmla="*/ 41 w 60"/>
                  <a:gd name="T13" fmla="*/ 46 h 74"/>
                  <a:gd name="T14" fmla="*/ 48 w 60"/>
                  <a:gd name="T15" fmla="*/ 36 h 74"/>
                  <a:gd name="T16" fmla="*/ 55 w 60"/>
                  <a:gd name="T17" fmla="*/ 19 h 74"/>
                  <a:gd name="T18" fmla="*/ 58 w 60"/>
                  <a:gd name="T19" fmla="*/ 10 h 74"/>
                  <a:gd name="T20" fmla="*/ 59 w 60"/>
                  <a:gd name="T21" fmla="*/ 1 h 74"/>
                  <a:gd name="T22" fmla="*/ 59 w 60"/>
                  <a:gd name="T23" fmla="*/ 1 h 74"/>
                  <a:gd name="T24" fmla="*/ 52 w 60"/>
                  <a:gd name="T25" fmla="*/ 0 h 74"/>
                  <a:gd name="T26" fmla="*/ 48 w 60"/>
                  <a:gd name="T27" fmla="*/ 1 h 74"/>
                  <a:gd name="T28" fmla="*/ 44 w 60"/>
                  <a:gd name="T29" fmla="*/ 2 h 74"/>
                  <a:gd name="T30" fmla="*/ 42 w 60"/>
                  <a:gd name="T31" fmla="*/ 8 h 74"/>
                  <a:gd name="T32" fmla="*/ 39 w 60"/>
                  <a:gd name="T33" fmla="*/ 17 h 74"/>
                  <a:gd name="T34" fmla="*/ 27 w 60"/>
                  <a:gd name="T35" fmla="*/ 13 h 74"/>
                  <a:gd name="T36" fmla="*/ 18 w 60"/>
                  <a:gd name="T37" fmla="*/ 13 h 74"/>
                  <a:gd name="T38" fmla="*/ 17 w 60"/>
                  <a:gd name="T39" fmla="*/ 21 h 74"/>
                  <a:gd name="T40" fmla="*/ 25 w 60"/>
                  <a:gd name="T41" fmla="*/ 21 h 74"/>
                  <a:gd name="T42" fmla="*/ 24 w 60"/>
                  <a:gd name="T43" fmla="*/ 28 h 74"/>
                  <a:gd name="T44" fmla="*/ 26 w 60"/>
                  <a:gd name="T45" fmla="*/ 35 h 74"/>
                  <a:gd name="T46" fmla="*/ 28 w 60"/>
                  <a:gd name="T47" fmla="*/ 44 h 74"/>
                  <a:gd name="T48" fmla="*/ 25 w 60"/>
                  <a:gd name="T49" fmla="*/ 54 h 74"/>
                  <a:gd name="T50" fmla="*/ 19 w 60"/>
                  <a:gd name="T51" fmla="*/ 53 h 74"/>
                  <a:gd name="T52" fmla="*/ 14 w 60"/>
                  <a:gd name="T53" fmla="*/ 47 h 74"/>
                  <a:gd name="T54" fmla="*/ 10 w 60"/>
                  <a:gd name="T55" fmla="*/ 52 h 74"/>
                  <a:gd name="T56" fmla="*/ 5 w 60"/>
                  <a:gd name="T57" fmla="*/ 56 h 74"/>
                  <a:gd name="T58" fmla="*/ 4 w 60"/>
                  <a:gd name="T59" fmla="*/ 62 h 74"/>
                  <a:gd name="T60" fmla="*/ 0 w 60"/>
                  <a:gd name="T61" fmla="*/ 65 h 74"/>
                  <a:gd name="T62" fmla="*/ 1 w 60"/>
                  <a:gd name="T63" fmla="*/ 66 h 74"/>
                  <a:gd name="T64" fmla="*/ 8 w 60"/>
                  <a:gd name="T65" fmla="*/ 74 h 74"/>
                  <a:gd name="T66" fmla="*/ 16 w 60"/>
                  <a:gd name="T67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74">
                    <a:moveTo>
                      <a:pt x="16" y="70"/>
                    </a:moveTo>
                    <a:cubicBezTo>
                      <a:pt x="18" y="71"/>
                      <a:pt x="19" y="73"/>
                      <a:pt x="22" y="71"/>
                    </a:cubicBezTo>
                    <a:cubicBezTo>
                      <a:pt x="25" y="68"/>
                      <a:pt x="29" y="69"/>
                      <a:pt x="29" y="71"/>
                    </a:cubicBezTo>
                    <a:cubicBezTo>
                      <a:pt x="29" y="74"/>
                      <a:pt x="30" y="73"/>
                      <a:pt x="32" y="71"/>
                    </a:cubicBezTo>
                    <a:cubicBezTo>
                      <a:pt x="35" y="68"/>
                      <a:pt x="38" y="71"/>
                      <a:pt x="38" y="66"/>
                    </a:cubicBezTo>
                    <a:cubicBezTo>
                      <a:pt x="38" y="61"/>
                      <a:pt x="41" y="66"/>
                      <a:pt x="41" y="60"/>
                    </a:cubicBezTo>
                    <a:cubicBezTo>
                      <a:pt x="41" y="54"/>
                      <a:pt x="41" y="48"/>
                      <a:pt x="41" y="46"/>
                    </a:cubicBezTo>
                    <a:cubicBezTo>
                      <a:pt x="41" y="43"/>
                      <a:pt x="48" y="41"/>
                      <a:pt x="48" y="36"/>
                    </a:cubicBezTo>
                    <a:cubicBezTo>
                      <a:pt x="48" y="32"/>
                      <a:pt x="55" y="24"/>
                      <a:pt x="55" y="19"/>
                    </a:cubicBezTo>
                    <a:cubicBezTo>
                      <a:pt x="55" y="13"/>
                      <a:pt x="56" y="12"/>
                      <a:pt x="58" y="10"/>
                    </a:cubicBezTo>
                    <a:cubicBezTo>
                      <a:pt x="59" y="8"/>
                      <a:pt x="60" y="4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6"/>
                      <a:pt x="42" y="8"/>
                    </a:cubicBezTo>
                    <a:cubicBezTo>
                      <a:pt x="40" y="11"/>
                      <a:pt x="39" y="17"/>
                      <a:pt x="39" y="17"/>
                    </a:cubicBezTo>
                    <a:cubicBezTo>
                      <a:pt x="39" y="17"/>
                      <a:pt x="30" y="12"/>
                      <a:pt x="27" y="13"/>
                    </a:cubicBezTo>
                    <a:cubicBezTo>
                      <a:pt x="26" y="13"/>
                      <a:pt x="22" y="13"/>
                      <a:pt x="18" y="13"/>
                    </a:cubicBezTo>
                    <a:cubicBezTo>
                      <a:pt x="17" y="16"/>
                      <a:pt x="17" y="20"/>
                      <a:pt x="17" y="21"/>
                    </a:cubicBezTo>
                    <a:cubicBezTo>
                      <a:pt x="17" y="23"/>
                      <a:pt x="22" y="19"/>
                      <a:pt x="25" y="21"/>
                    </a:cubicBezTo>
                    <a:cubicBezTo>
                      <a:pt x="28" y="23"/>
                      <a:pt x="27" y="26"/>
                      <a:pt x="24" y="28"/>
                    </a:cubicBezTo>
                    <a:cubicBezTo>
                      <a:pt x="21" y="30"/>
                      <a:pt x="23" y="33"/>
                      <a:pt x="26" y="35"/>
                    </a:cubicBezTo>
                    <a:cubicBezTo>
                      <a:pt x="28" y="36"/>
                      <a:pt x="28" y="39"/>
                      <a:pt x="28" y="44"/>
                    </a:cubicBezTo>
                    <a:cubicBezTo>
                      <a:pt x="28" y="48"/>
                      <a:pt x="28" y="53"/>
                      <a:pt x="25" y="54"/>
                    </a:cubicBezTo>
                    <a:cubicBezTo>
                      <a:pt x="22" y="54"/>
                      <a:pt x="21" y="52"/>
                      <a:pt x="19" y="53"/>
                    </a:cubicBezTo>
                    <a:cubicBezTo>
                      <a:pt x="17" y="53"/>
                      <a:pt x="16" y="47"/>
                      <a:pt x="14" y="47"/>
                    </a:cubicBezTo>
                    <a:cubicBezTo>
                      <a:pt x="12" y="47"/>
                      <a:pt x="13" y="52"/>
                      <a:pt x="10" y="52"/>
                    </a:cubicBezTo>
                    <a:cubicBezTo>
                      <a:pt x="8" y="52"/>
                      <a:pt x="4" y="51"/>
                      <a:pt x="5" y="56"/>
                    </a:cubicBezTo>
                    <a:cubicBezTo>
                      <a:pt x="7" y="60"/>
                      <a:pt x="8" y="62"/>
                      <a:pt x="4" y="62"/>
                    </a:cubicBezTo>
                    <a:cubicBezTo>
                      <a:pt x="2" y="62"/>
                      <a:pt x="1" y="64"/>
                      <a:pt x="0" y="65"/>
                    </a:cubicBezTo>
                    <a:cubicBezTo>
                      <a:pt x="0" y="65"/>
                      <a:pt x="1" y="65"/>
                      <a:pt x="1" y="66"/>
                    </a:cubicBezTo>
                    <a:cubicBezTo>
                      <a:pt x="5" y="68"/>
                      <a:pt x="7" y="71"/>
                      <a:pt x="8" y="74"/>
                    </a:cubicBezTo>
                    <a:cubicBezTo>
                      <a:pt x="12" y="72"/>
                      <a:pt x="15" y="70"/>
                      <a:pt x="16" y="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6357959" y="3722205"/>
                <a:ext cx="418229" cy="534956"/>
              </a:xfrm>
              <a:custGeom>
                <a:avLst/>
                <a:gdLst>
                  <a:gd name="T0" fmla="*/ 105 w 139"/>
                  <a:gd name="T1" fmla="*/ 9 h 172"/>
                  <a:gd name="T2" fmla="*/ 95 w 139"/>
                  <a:gd name="T3" fmla="*/ 11 h 172"/>
                  <a:gd name="T4" fmla="*/ 80 w 139"/>
                  <a:gd name="T5" fmla="*/ 9 h 172"/>
                  <a:gd name="T6" fmla="*/ 26 w 139"/>
                  <a:gd name="T7" fmla="*/ 11 h 172"/>
                  <a:gd name="T8" fmla="*/ 18 w 139"/>
                  <a:gd name="T9" fmla="*/ 29 h 172"/>
                  <a:gd name="T10" fmla="*/ 17 w 139"/>
                  <a:gd name="T11" fmla="*/ 65 h 172"/>
                  <a:gd name="T12" fmla="*/ 7 w 139"/>
                  <a:gd name="T13" fmla="*/ 75 h 172"/>
                  <a:gd name="T14" fmla="*/ 3 w 139"/>
                  <a:gd name="T15" fmla="*/ 88 h 172"/>
                  <a:gd name="T16" fmla="*/ 5 w 139"/>
                  <a:gd name="T17" fmla="*/ 98 h 172"/>
                  <a:gd name="T18" fmla="*/ 8 w 139"/>
                  <a:gd name="T19" fmla="*/ 107 h 172"/>
                  <a:gd name="T20" fmla="*/ 15 w 139"/>
                  <a:gd name="T21" fmla="*/ 123 h 172"/>
                  <a:gd name="T22" fmla="*/ 18 w 139"/>
                  <a:gd name="T23" fmla="*/ 127 h 172"/>
                  <a:gd name="T24" fmla="*/ 26 w 139"/>
                  <a:gd name="T25" fmla="*/ 132 h 172"/>
                  <a:gd name="T26" fmla="*/ 34 w 139"/>
                  <a:gd name="T27" fmla="*/ 142 h 172"/>
                  <a:gd name="T28" fmla="*/ 43 w 139"/>
                  <a:gd name="T29" fmla="*/ 152 h 172"/>
                  <a:gd name="T30" fmla="*/ 47 w 139"/>
                  <a:gd name="T31" fmla="*/ 159 h 172"/>
                  <a:gd name="T32" fmla="*/ 56 w 139"/>
                  <a:gd name="T33" fmla="*/ 163 h 172"/>
                  <a:gd name="T34" fmla="*/ 65 w 139"/>
                  <a:gd name="T35" fmla="*/ 163 h 172"/>
                  <a:gd name="T36" fmla="*/ 81 w 139"/>
                  <a:gd name="T37" fmla="*/ 169 h 172"/>
                  <a:gd name="T38" fmla="*/ 92 w 139"/>
                  <a:gd name="T39" fmla="*/ 169 h 172"/>
                  <a:gd name="T40" fmla="*/ 100 w 139"/>
                  <a:gd name="T41" fmla="*/ 166 h 172"/>
                  <a:gd name="T42" fmla="*/ 108 w 139"/>
                  <a:gd name="T43" fmla="*/ 160 h 172"/>
                  <a:gd name="T44" fmla="*/ 115 w 139"/>
                  <a:gd name="T45" fmla="*/ 162 h 172"/>
                  <a:gd name="T46" fmla="*/ 108 w 139"/>
                  <a:gd name="T47" fmla="*/ 148 h 172"/>
                  <a:gd name="T48" fmla="*/ 93 w 139"/>
                  <a:gd name="T49" fmla="*/ 135 h 172"/>
                  <a:gd name="T50" fmla="*/ 101 w 139"/>
                  <a:gd name="T51" fmla="*/ 128 h 172"/>
                  <a:gd name="T52" fmla="*/ 105 w 139"/>
                  <a:gd name="T53" fmla="*/ 111 h 172"/>
                  <a:gd name="T54" fmla="*/ 111 w 139"/>
                  <a:gd name="T55" fmla="*/ 99 h 172"/>
                  <a:gd name="T56" fmla="*/ 120 w 139"/>
                  <a:gd name="T57" fmla="*/ 89 h 172"/>
                  <a:gd name="T58" fmla="*/ 123 w 139"/>
                  <a:gd name="T59" fmla="*/ 67 h 172"/>
                  <a:gd name="T60" fmla="*/ 131 w 139"/>
                  <a:gd name="T61" fmla="*/ 54 h 172"/>
                  <a:gd name="T62" fmla="*/ 134 w 139"/>
                  <a:gd name="T63" fmla="*/ 42 h 172"/>
                  <a:gd name="T64" fmla="*/ 127 w 139"/>
                  <a:gd name="T65" fmla="*/ 15 h 172"/>
                  <a:gd name="T66" fmla="*/ 115 w 139"/>
                  <a:gd name="T67" fmla="*/ 0 h 172"/>
                  <a:gd name="T68" fmla="*/ 110 w 139"/>
                  <a:gd name="T69" fmla="*/ 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9" h="172">
                    <a:moveTo>
                      <a:pt x="110" y="3"/>
                    </a:moveTo>
                    <a:cubicBezTo>
                      <a:pt x="108" y="3"/>
                      <a:pt x="109" y="9"/>
                      <a:pt x="105" y="9"/>
                    </a:cubicBezTo>
                    <a:cubicBezTo>
                      <a:pt x="101" y="9"/>
                      <a:pt x="102" y="13"/>
                      <a:pt x="100" y="13"/>
                    </a:cubicBezTo>
                    <a:cubicBezTo>
                      <a:pt x="97" y="13"/>
                      <a:pt x="95" y="11"/>
                      <a:pt x="95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1"/>
                      <a:pt x="82" y="8"/>
                      <a:pt x="80" y="9"/>
                    </a:cubicBezTo>
                    <a:cubicBezTo>
                      <a:pt x="79" y="10"/>
                      <a:pt x="77" y="11"/>
                      <a:pt x="77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22"/>
                      <a:pt x="26" y="29"/>
                      <a:pt x="26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6"/>
                      <a:pt x="19" y="65"/>
                      <a:pt x="17" y="65"/>
                    </a:cubicBezTo>
                    <a:cubicBezTo>
                      <a:pt x="16" y="66"/>
                      <a:pt x="10" y="67"/>
                      <a:pt x="10" y="70"/>
                    </a:cubicBezTo>
                    <a:cubicBezTo>
                      <a:pt x="10" y="73"/>
                      <a:pt x="9" y="75"/>
                      <a:pt x="7" y="75"/>
                    </a:cubicBezTo>
                    <a:cubicBezTo>
                      <a:pt x="4" y="76"/>
                      <a:pt x="7" y="81"/>
                      <a:pt x="3" y="81"/>
                    </a:cubicBezTo>
                    <a:cubicBezTo>
                      <a:pt x="0" y="81"/>
                      <a:pt x="5" y="85"/>
                      <a:pt x="3" y="88"/>
                    </a:cubicBezTo>
                    <a:cubicBezTo>
                      <a:pt x="1" y="90"/>
                      <a:pt x="1" y="92"/>
                      <a:pt x="4" y="92"/>
                    </a:cubicBezTo>
                    <a:cubicBezTo>
                      <a:pt x="6" y="92"/>
                      <a:pt x="5" y="95"/>
                      <a:pt x="5" y="98"/>
                    </a:cubicBezTo>
                    <a:cubicBezTo>
                      <a:pt x="5" y="102"/>
                      <a:pt x="9" y="104"/>
                      <a:pt x="9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8" y="107"/>
                      <a:pt x="14" y="114"/>
                      <a:pt x="15" y="116"/>
                    </a:cubicBezTo>
                    <a:cubicBezTo>
                      <a:pt x="15" y="117"/>
                      <a:pt x="18" y="121"/>
                      <a:pt x="15" y="123"/>
                    </a:cubicBezTo>
                    <a:cubicBezTo>
                      <a:pt x="12" y="124"/>
                      <a:pt x="14" y="126"/>
                      <a:pt x="14" y="126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9" y="129"/>
                      <a:pt x="19" y="129"/>
                      <a:pt x="19" y="129"/>
                    </a:cubicBezTo>
                    <a:cubicBezTo>
                      <a:pt x="19" y="129"/>
                      <a:pt x="23" y="129"/>
                      <a:pt x="26" y="132"/>
                    </a:cubicBezTo>
                    <a:cubicBezTo>
                      <a:pt x="28" y="135"/>
                      <a:pt x="29" y="136"/>
                      <a:pt x="29" y="137"/>
                    </a:cubicBezTo>
                    <a:cubicBezTo>
                      <a:pt x="29" y="139"/>
                      <a:pt x="31" y="139"/>
                      <a:pt x="34" y="142"/>
                    </a:cubicBezTo>
                    <a:cubicBezTo>
                      <a:pt x="37" y="145"/>
                      <a:pt x="37" y="146"/>
                      <a:pt x="37" y="148"/>
                    </a:cubicBezTo>
                    <a:cubicBezTo>
                      <a:pt x="37" y="149"/>
                      <a:pt x="43" y="152"/>
                      <a:pt x="43" y="152"/>
                    </a:cubicBezTo>
                    <a:cubicBezTo>
                      <a:pt x="45" y="157"/>
                      <a:pt x="45" y="157"/>
                      <a:pt x="45" y="157"/>
                    </a:cubicBezTo>
                    <a:cubicBezTo>
                      <a:pt x="46" y="157"/>
                      <a:pt x="47" y="158"/>
                      <a:pt x="47" y="159"/>
                    </a:cubicBezTo>
                    <a:cubicBezTo>
                      <a:pt x="48" y="162"/>
                      <a:pt x="51" y="163"/>
                      <a:pt x="51" y="163"/>
                    </a:cubicBezTo>
                    <a:cubicBezTo>
                      <a:pt x="51" y="163"/>
                      <a:pt x="54" y="165"/>
                      <a:pt x="56" y="163"/>
                    </a:cubicBezTo>
                    <a:cubicBezTo>
                      <a:pt x="58" y="161"/>
                      <a:pt x="61" y="164"/>
                      <a:pt x="61" y="164"/>
                    </a:cubicBezTo>
                    <a:cubicBezTo>
                      <a:pt x="61" y="164"/>
                      <a:pt x="63" y="162"/>
                      <a:pt x="65" y="163"/>
                    </a:cubicBezTo>
                    <a:cubicBezTo>
                      <a:pt x="66" y="163"/>
                      <a:pt x="71" y="167"/>
                      <a:pt x="75" y="171"/>
                    </a:cubicBezTo>
                    <a:cubicBezTo>
                      <a:pt x="75" y="171"/>
                      <a:pt x="79" y="169"/>
                      <a:pt x="81" y="169"/>
                    </a:cubicBezTo>
                    <a:cubicBezTo>
                      <a:pt x="83" y="169"/>
                      <a:pt x="85" y="172"/>
                      <a:pt x="86" y="171"/>
                    </a:cubicBezTo>
                    <a:cubicBezTo>
                      <a:pt x="87" y="170"/>
                      <a:pt x="91" y="168"/>
                      <a:pt x="92" y="169"/>
                    </a:cubicBezTo>
                    <a:cubicBezTo>
                      <a:pt x="94" y="170"/>
                      <a:pt x="97" y="170"/>
                      <a:pt x="98" y="168"/>
                    </a:cubicBezTo>
                    <a:cubicBezTo>
                      <a:pt x="98" y="168"/>
                      <a:pt x="99" y="167"/>
                      <a:pt x="100" y="166"/>
                    </a:cubicBezTo>
                    <a:cubicBezTo>
                      <a:pt x="101" y="165"/>
                      <a:pt x="101" y="165"/>
                      <a:pt x="102" y="164"/>
                    </a:cubicBezTo>
                    <a:cubicBezTo>
                      <a:pt x="102" y="163"/>
                      <a:pt x="106" y="160"/>
                      <a:pt x="108" y="160"/>
                    </a:cubicBezTo>
                    <a:cubicBezTo>
                      <a:pt x="110" y="160"/>
                      <a:pt x="112" y="159"/>
                      <a:pt x="113" y="160"/>
                    </a:cubicBezTo>
                    <a:cubicBezTo>
                      <a:pt x="114" y="161"/>
                      <a:pt x="115" y="161"/>
                      <a:pt x="115" y="162"/>
                    </a:cubicBezTo>
                    <a:cubicBezTo>
                      <a:pt x="116" y="157"/>
                      <a:pt x="117" y="154"/>
                      <a:pt x="116" y="154"/>
                    </a:cubicBezTo>
                    <a:cubicBezTo>
                      <a:pt x="113" y="154"/>
                      <a:pt x="109" y="152"/>
                      <a:pt x="108" y="148"/>
                    </a:cubicBezTo>
                    <a:cubicBezTo>
                      <a:pt x="106" y="144"/>
                      <a:pt x="101" y="141"/>
                      <a:pt x="100" y="139"/>
                    </a:cubicBezTo>
                    <a:cubicBezTo>
                      <a:pt x="99" y="136"/>
                      <a:pt x="94" y="137"/>
                      <a:pt x="93" y="135"/>
                    </a:cubicBezTo>
                    <a:cubicBezTo>
                      <a:pt x="92" y="132"/>
                      <a:pt x="94" y="132"/>
                      <a:pt x="94" y="130"/>
                    </a:cubicBezTo>
                    <a:cubicBezTo>
                      <a:pt x="94" y="127"/>
                      <a:pt x="100" y="129"/>
                      <a:pt x="101" y="128"/>
                    </a:cubicBezTo>
                    <a:cubicBezTo>
                      <a:pt x="101" y="128"/>
                      <a:pt x="102" y="122"/>
                      <a:pt x="102" y="119"/>
                    </a:cubicBezTo>
                    <a:cubicBezTo>
                      <a:pt x="102" y="116"/>
                      <a:pt x="106" y="113"/>
                      <a:pt x="105" y="111"/>
                    </a:cubicBezTo>
                    <a:cubicBezTo>
                      <a:pt x="103" y="110"/>
                      <a:pt x="106" y="109"/>
                      <a:pt x="108" y="107"/>
                    </a:cubicBezTo>
                    <a:cubicBezTo>
                      <a:pt x="110" y="106"/>
                      <a:pt x="109" y="101"/>
                      <a:pt x="111" y="99"/>
                    </a:cubicBezTo>
                    <a:cubicBezTo>
                      <a:pt x="113" y="97"/>
                      <a:pt x="114" y="93"/>
                      <a:pt x="116" y="93"/>
                    </a:cubicBezTo>
                    <a:cubicBezTo>
                      <a:pt x="118" y="93"/>
                      <a:pt x="120" y="91"/>
                      <a:pt x="120" y="89"/>
                    </a:cubicBezTo>
                    <a:cubicBezTo>
                      <a:pt x="120" y="87"/>
                      <a:pt x="123" y="82"/>
                      <a:pt x="123" y="79"/>
                    </a:cubicBezTo>
                    <a:cubicBezTo>
                      <a:pt x="122" y="75"/>
                      <a:pt x="121" y="71"/>
                      <a:pt x="123" y="67"/>
                    </a:cubicBezTo>
                    <a:cubicBezTo>
                      <a:pt x="126" y="64"/>
                      <a:pt x="127" y="62"/>
                      <a:pt x="126" y="59"/>
                    </a:cubicBezTo>
                    <a:cubicBezTo>
                      <a:pt x="126" y="56"/>
                      <a:pt x="130" y="56"/>
                      <a:pt x="131" y="54"/>
                    </a:cubicBezTo>
                    <a:cubicBezTo>
                      <a:pt x="132" y="53"/>
                      <a:pt x="136" y="52"/>
                      <a:pt x="139" y="47"/>
                    </a:cubicBezTo>
                    <a:cubicBezTo>
                      <a:pt x="137" y="45"/>
                      <a:pt x="135" y="43"/>
                      <a:pt x="134" y="42"/>
                    </a:cubicBezTo>
                    <a:cubicBezTo>
                      <a:pt x="131" y="41"/>
                      <a:pt x="129" y="35"/>
                      <a:pt x="129" y="29"/>
                    </a:cubicBezTo>
                    <a:cubicBezTo>
                      <a:pt x="129" y="22"/>
                      <a:pt x="127" y="17"/>
                      <a:pt x="127" y="15"/>
                    </a:cubicBezTo>
                    <a:cubicBezTo>
                      <a:pt x="127" y="13"/>
                      <a:pt x="124" y="8"/>
                      <a:pt x="120" y="6"/>
                    </a:cubicBezTo>
                    <a:cubicBezTo>
                      <a:pt x="117" y="5"/>
                      <a:pt x="115" y="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2" y="4"/>
                      <a:pt x="113" y="3"/>
                      <a:pt x="110" y="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41" name="Freeform 43"/>
              <p:cNvSpPr>
                <a:spLocks/>
              </p:cNvSpPr>
              <p:nvPr/>
            </p:nvSpPr>
            <p:spPr bwMode="auto">
              <a:xfrm>
                <a:off x="6857793" y="4011370"/>
                <a:ext cx="48452" cy="49946"/>
              </a:xfrm>
              <a:custGeom>
                <a:avLst/>
                <a:gdLst>
                  <a:gd name="T0" fmla="*/ 5 w 16"/>
                  <a:gd name="T1" fmla="*/ 2 h 16"/>
                  <a:gd name="T2" fmla="*/ 1 w 16"/>
                  <a:gd name="T3" fmla="*/ 8 h 16"/>
                  <a:gd name="T4" fmla="*/ 1 w 16"/>
                  <a:gd name="T5" fmla="*/ 15 h 16"/>
                  <a:gd name="T6" fmla="*/ 6 w 16"/>
                  <a:gd name="T7" fmla="*/ 15 h 16"/>
                  <a:gd name="T8" fmla="*/ 10 w 16"/>
                  <a:gd name="T9" fmla="*/ 16 h 16"/>
                  <a:gd name="T10" fmla="*/ 13 w 16"/>
                  <a:gd name="T11" fmla="*/ 12 h 16"/>
                  <a:gd name="T12" fmla="*/ 9 w 16"/>
                  <a:gd name="T13" fmla="*/ 10 h 16"/>
                  <a:gd name="T14" fmla="*/ 14 w 16"/>
                  <a:gd name="T15" fmla="*/ 6 h 16"/>
                  <a:gd name="T16" fmla="*/ 13 w 16"/>
                  <a:gd name="T17" fmla="*/ 1 h 16"/>
                  <a:gd name="T18" fmla="*/ 12 w 16"/>
                  <a:gd name="T19" fmla="*/ 0 h 16"/>
                  <a:gd name="T20" fmla="*/ 9 w 16"/>
                  <a:gd name="T21" fmla="*/ 2 h 16"/>
                  <a:gd name="T22" fmla="*/ 5 w 16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5" y="2"/>
                    </a:moveTo>
                    <a:cubicBezTo>
                      <a:pt x="5" y="3"/>
                      <a:pt x="3" y="6"/>
                      <a:pt x="1" y="8"/>
                    </a:cubicBezTo>
                    <a:cubicBezTo>
                      <a:pt x="0" y="10"/>
                      <a:pt x="1" y="14"/>
                      <a:pt x="1" y="15"/>
                    </a:cubicBezTo>
                    <a:cubicBezTo>
                      <a:pt x="2" y="16"/>
                      <a:pt x="4" y="16"/>
                      <a:pt x="6" y="15"/>
                    </a:cubicBezTo>
                    <a:cubicBezTo>
                      <a:pt x="7" y="14"/>
                      <a:pt x="8" y="14"/>
                      <a:pt x="10" y="16"/>
                    </a:cubicBezTo>
                    <a:cubicBezTo>
                      <a:pt x="11" y="15"/>
                      <a:pt x="12" y="13"/>
                      <a:pt x="13" y="12"/>
                    </a:cubicBezTo>
                    <a:cubicBezTo>
                      <a:pt x="11" y="11"/>
                      <a:pt x="9" y="11"/>
                      <a:pt x="9" y="10"/>
                    </a:cubicBezTo>
                    <a:cubicBezTo>
                      <a:pt x="8" y="9"/>
                      <a:pt x="11" y="7"/>
                      <a:pt x="14" y="6"/>
                    </a:cubicBezTo>
                    <a:cubicBezTo>
                      <a:pt x="16" y="6"/>
                      <a:pt x="15" y="3"/>
                      <a:pt x="13" y="1"/>
                    </a:cubicBezTo>
                    <a:cubicBezTo>
                      <a:pt x="13" y="1"/>
                      <a:pt x="12" y="1"/>
                      <a:pt x="12" y="0"/>
                    </a:cubicBezTo>
                    <a:cubicBezTo>
                      <a:pt x="11" y="1"/>
                      <a:pt x="10" y="1"/>
                      <a:pt x="9" y="2"/>
                    </a:cubicBezTo>
                    <a:cubicBezTo>
                      <a:pt x="9" y="3"/>
                      <a:pt x="7" y="2"/>
                      <a:pt x="5" y="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42" name="Freeform 44"/>
              <p:cNvSpPr>
                <a:spLocks/>
              </p:cNvSpPr>
              <p:nvPr/>
            </p:nvSpPr>
            <p:spPr bwMode="auto">
              <a:xfrm>
                <a:off x="6722634" y="3868104"/>
                <a:ext cx="170863" cy="152469"/>
              </a:xfrm>
              <a:custGeom>
                <a:avLst/>
                <a:gdLst>
                  <a:gd name="T0" fmla="*/ 10 w 57"/>
                  <a:gd name="T1" fmla="*/ 7 h 49"/>
                  <a:gd name="T2" fmla="*/ 5 w 57"/>
                  <a:gd name="T3" fmla="*/ 12 h 49"/>
                  <a:gd name="T4" fmla="*/ 2 w 57"/>
                  <a:gd name="T5" fmla="*/ 20 h 49"/>
                  <a:gd name="T6" fmla="*/ 2 w 57"/>
                  <a:gd name="T7" fmla="*/ 32 h 49"/>
                  <a:gd name="T8" fmla="*/ 9 w 57"/>
                  <a:gd name="T9" fmla="*/ 32 h 49"/>
                  <a:gd name="T10" fmla="*/ 11 w 57"/>
                  <a:gd name="T11" fmla="*/ 30 h 49"/>
                  <a:gd name="T12" fmla="*/ 15 w 57"/>
                  <a:gd name="T13" fmla="*/ 28 h 49"/>
                  <a:gd name="T14" fmla="*/ 21 w 57"/>
                  <a:gd name="T15" fmla="*/ 31 h 49"/>
                  <a:gd name="T16" fmla="*/ 24 w 57"/>
                  <a:gd name="T17" fmla="*/ 31 h 49"/>
                  <a:gd name="T18" fmla="*/ 33 w 57"/>
                  <a:gd name="T19" fmla="*/ 31 h 49"/>
                  <a:gd name="T20" fmla="*/ 51 w 57"/>
                  <a:gd name="T21" fmla="*/ 48 h 49"/>
                  <a:gd name="T22" fmla="*/ 50 w 57"/>
                  <a:gd name="T23" fmla="*/ 48 h 49"/>
                  <a:gd name="T24" fmla="*/ 54 w 57"/>
                  <a:gd name="T25" fmla="*/ 48 h 49"/>
                  <a:gd name="T26" fmla="*/ 57 w 57"/>
                  <a:gd name="T27" fmla="*/ 46 h 49"/>
                  <a:gd name="T28" fmla="*/ 48 w 57"/>
                  <a:gd name="T29" fmla="*/ 36 h 49"/>
                  <a:gd name="T30" fmla="*/ 34 w 57"/>
                  <a:gd name="T31" fmla="*/ 27 h 49"/>
                  <a:gd name="T32" fmla="*/ 29 w 57"/>
                  <a:gd name="T33" fmla="*/ 22 h 49"/>
                  <a:gd name="T34" fmla="*/ 23 w 57"/>
                  <a:gd name="T35" fmla="*/ 9 h 49"/>
                  <a:gd name="T36" fmla="*/ 18 w 57"/>
                  <a:gd name="T37" fmla="*/ 0 h 49"/>
                  <a:gd name="T38" fmla="*/ 10 w 57"/>
                  <a:gd name="T39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49">
                    <a:moveTo>
                      <a:pt x="10" y="7"/>
                    </a:moveTo>
                    <a:cubicBezTo>
                      <a:pt x="9" y="9"/>
                      <a:pt x="5" y="9"/>
                      <a:pt x="5" y="12"/>
                    </a:cubicBezTo>
                    <a:cubicBezTo>
                      <a:pt x="6" y="15"/>
                      <a:pt x="5" y="17"/>
                      <a:pt x="2" y="20"/>
                    </a:cubicBezTo>
                    <a:cubicBezTo>
                      <a:pt x="0" y="24"/>
                      <a:pt x="1" y="28"/>
                      <a:pt x="2" y="32"/>
                    </a:cubicBezTo>
                    <a:cubicBezTo>
                      <a:pt x="5" y="32"/>
                      <a:pt x="8" y="32"/>
                      <a:pt x="9" y="32"/>
                    </a:cubicBezTo>
                    <a:cubicBezTo>
                      <a:pt x="10" y="33"/>
                      <a:pt x="11" y="32"/>
                      <a:pt x="11" y="30"/>
                    </a:cubicBezTo>
                    <a:cubicBezTo>
                      <a:pt x="12" y="27"/>
                      <a:pt x="14" y="27"/>
                      <a:pt x="15" y="28"/>
                    </a:cubicBezTo>
                    <a:cubicBezTo>
                      <a:pt x="17" y="30"/>
                      <a:pt x="18" y="32"/>
                      <a:pt x="21" y="31"/>
                    </a:cubicBezTo>
                    <a:cubicBezTo>
                      <a:pt x="23" y="29"/>
                      <a:pt x="23" y="30"/>
                      <a:pt x="24" y="31"/>
                    </a:cubicBezTo>
                    <a:cubicBezTo>
                      <a:pt x="26" y="31"/>
                      <a:pt x="31" y="30"/>
                      <a:pt x="33" y="31"/>
                    </a:cubicBezTo>
                    <a:cubicBezTo>
                      <a:pt x="35" y="31"/>
                      <a:pt x="51" y="48"/>
                      <a:pt x="51" y="48"/>
                    </a:cubicBezTo>
                    <a:cubicBezTo>
                      <a:pt x="51" y="48"/>
                      <a:pt x="51" y="48"/>
                      <a:pt x="50" y="48"/>
                    </a:cubicBezTo>
                    <a:cubicBezTo>
                      <a:pt x="52" y="48"/>
                      <a:pt x="54" y="49"/>
                      <a:pt x="54" y="48"/>
                    </a:cubicBezTo>
                    <a:cubicBezTo>
                      <a:pt x="55" y="47"/>
                      <a:pt x="56" y="47"/>
                      <a:pt x="57" y="46"/>
                    </a:cubicBezTo>
                    <a:cubicBezTo>
                      <a:pt x="55" y="44"/>
                      <a:pt x="52" y="41"/>
                      <a:pt x="48" y="36"/>
                    </a:cubicBezTo>
                    <a:cubicBezTo>
                      <a:pt x="43" y="30"/>
                      <a:pt x="37" y="27"/>
                      <a:pt x="34" y="27"/>
                    </a:cubicBezTo>
                    <a:cubicBezTo>
                      <a:pt x="31" y="27"/>
                      <a:pt x="31" y="22"/>
                      <a:pt x="29" y="22"/>
                    </a:cubicBezTo>
                    <a:cubicBezTo>
                      <a:pt x="27" y="21"/>
                      <a:pt x="23" y="14"/>
                      <a:pt x="23" y="9"/>
                    </a:cubicBezTo>
                    <a:cubicBezTo>
                      <a:pt x="23" y="7"/>
                      <a:pt x="21" y="3"/>
                      <a:pt x="18" y="0"/>
                    </a:cubicBezTo>
                    <a:cubicBezTo>
                      <a:pt x="15" y="5"/>
                      <a:pt x="11" y="6"/>
                      <a:pt x="10" y="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43" name="Freeform 45"/>
              <p:cNvSpPr>
                <a:spLocks/>
              </p:cNvSpPr>
              <p:nvPr/>
            </p:nvSpPr>
            <p:spPr bwMode="auto">
              <a:xfrm>
                <a:off x="6634653" y="3952224"/>
                <a:ext cx="382527" cy="307567"/>
              </a:xfrm>
              <a:custGeom>
                <a:avLst/>
                <a:gdLst>
                  <a:gd name="T0" fmla="*/ 8 w 127"/>
                  <a:gd name="T1" fmla="*/ 65 h 99"/>
                  <a:gd name="T2" fmla="*/ 16 w 127"/>
                  <a:gd name="T3" fmla="*/ 74 h 99"/>
                  <a:gd name="T4" fmla="*/ 24 w 127"/>
                  <a:gd name="T5" fmla="*/ 80 h 99"/>
                  <a:gd name="T6" fmla="*/ 23 w 127"/>
                  <a:gd name="T7" fmla="*/ 88 h 99"/>
                  <a:gd name="T8" fmla="*/ 26 w 127"/>
                  <a:gd name="T9" fmla="*/ 89 h 99"/>
                  <a:gd name="T10" fmla="*/ 35 w 127"/>
                  <a:gd name="T11" fmla="*/ 91 h 99"/>
                  <a:gd name="T12" fmla="*/ 44 w 127"/>
                  <a:gd name="T13" fmla="*/ 96 h 99"/>
                  <a:gd name="T14" fmla="*/ 54 w 127"/>
                  <a:gd name="T15" fmla="*/ 98 h 99"/>
                  <a:gd name="T16" fmla="*/ 60 w 127"/>
                  <a:gd name="T17" fmla="*/ 93 h 99"/>
                  <a:gd name="T18" fmla="*/ 67 w 127"/>
                  <a:gd name="T19" fmla="*/ 92 h 99"/>
                  <a:gd name="T20" fmla="*/ 71 w 127"/>
                  <a:gd name="T21" fmla="*/ 94 h 99"/>
                  <a:gd name="T22" fmla="*/ 75 w 127"/>
                  <a:gd name="T23" fmla="*/ 92 h 99"/>
                  <a:gd name="T24" fmla="*/ 82 w 127"/>
                  <a:gd name="T25" fmla="*/ 91 h 99"/>
                  <a:gd name="T26" fmla="*/ 93 w 127"/>
                  <a:gd name="T27" fmla="*/ 86 h 99"/>
                  <a:gd name="T28" fmla="*/ 102 w 127"/>
                  <a:gd name="T29" fmla="*/ 84 h 99"/>
                  <a:gd name="T30" fmla="*/ 125 w 127"/>
                  <a:gd name="T31" fmla="*/ 61 h 99"/>
                  <a:gd name="T32" fmla="*/ 122 w 127"/>
                  <a:gd name="T33" fmla="*/ 60 h 99"/>
                  <a:gd name="T34" fmla="*/ 110 w 127"/>
                  <a:gd name="T35" fmla="*/ 57 h 99"/>
                  <a:gd name="T36" fmla="*/ 93 w 127"/>
                  <a:gd name="T37" fmla="*/ 51 h 99"/>
                  <a:gd name="T38" fmla="*/ 88 w 127"/>
                  <a:gd name="T39" fmla="*/ 46 h 99"/>
                  <a:gd name="T40" fmla="*/ 83 w 127"/>
                  <a:gd name="T41" fmla="*/ 38 h 99"/>
                  <a:gd name="T42" fmla="*/ 84 w 127"/>
                  <a:gd name="T43" fmla="*/ 35 h 99"/>
                  <a:gd name="T44" fmla="*/ 80 w 127"/>
                  <a:gd name="T45" fmla="*/ 34 h 99"/>
                  <a:gd name="T46" fmla="*/ 75 w 127"/>
                  <a:gd name="T47" fmla="*/ 34 h 99"/>
                  <a:gd name="T48" fmla="*/ 75 w 127"/>
                  <a:gd name="T49" fmla="*/ 27 h 99"/>
                  <a:gd name="T50" fmla="*/ 80 w 127"/>
                  <a:gd name="T51" fmla="*/ 21 h 99"/>
                  <a:gd name="T52" fmla="*/ 62 w 127"/>
                  <a:gd name="T53" fmla="*/ 4 h 99"/>
                  <a:gd name="T54" fmla="*/ 53 w 127"/>
                  <a:gd name="T55" fmla="*/ 4 h 99"/>
                  <a:gd name="T56" fmla="*/ 50 w 127"/>
                  <a:gd name="T57" fmla="*/ 4 h 99"/>
                  <a:gd name="T58" fmla="*/ 44 w 127"/>
                  <a:gd name="T59" fmla="*/ 1 h 99"/>
                  <a:gd name="T60" fmla="*/ 40 w 127"/>
                  <a:gd name="T61" fmla="*/ 3 h 99"/>
                  <a:gd name="T62" fmla="*/ 38 w 127"/>
                  <a:gd name="T63" fmla="*/ 5 h 99"/>
                  <a:gd name="T64" fmla="*/ 31 w 127"/>
                  <a:gd name="T65" fmla="*/ 5 h 99"/>
                  <a:gd name="T66" fmla="*/ 31 w 127"/>
                  <a:gd name="T67" fmla="*/ 5 h 99"/>
                  <a:gd name="T68" fmla="*/ 28 w 127"/>
                  <a:gd name="T69" fmla="*/ 15 h 99"/>
                  <a:gd name="T70" fmla="*/ 24 w 127"/>
                  <a:gd name="T71" fmla="*/ 19 h 99"/>
                  <a:gd name="T72" fmla="*/ 19 w 127"/>
                  <a:gd name="T73" fmla="*/ 25 h 99"/>
                  <a:gd name="T74" fmla="*/ 16 w 127"/>
                  <a:gd name="T75" fmla="*/ 33 h 99"/>
                  <a:gd name="T76" fmla="*/ 13 w 127"/>
                  <a:gd name="T77" fmla="*/ 37 h 99"/>
                  <a:gd name="T78" fmla="*/ 10 w 127"/>
                  <a:gd name="T79" fmla="*/ 45 h 99"/>
                  <a:gd name="T80" fmla="*/ 9 w 127"/>
                  <a:gd name="T81" fmla="*/ 54 h 99"/>
                  <a:gd name="T82" fmla="*/ 2 w 127"/>
                  <a:gd name="T83" fmla="*/ 56 h 99"/>
                  <a:gd name="T84" fmla="*/ 1 w 127"/>
                  <a:gd name="T85" fmla="*/ 61 h 99"/>
                  <a:gd name="T86" fmla="*/ 8 w 127"/>
                  <a:gd name="T87" fmla="*/ 6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7" h="99">
                    <a:moveTo>
                      <a:pt x="8" y="65"/>
                    </a:moveTo>
                    <a:cubicBezTo>
                      <a:pt x="9" y="67"/>
                      <a:pt x="14" y="70"/>
                      <a:pt x="16" y="74"/>
                    </a:cubicBezTo>
                    <a:cubicBezTo>
                      <a:pt x="17" y="78"/>
                      <a:pt x="21" y="80"/>
                      <a:pt x="24" y="80"/>
                    </a:cubicBezTo>
                    <a:cubicBezTo>
                      <a:pt x="25" y="80"/>
                      <a:pt x="24" y="83"/>
                      <a:pt x="23" y="88"/>
                    </a:cubicBezTo>
                    <a:cubicBezTo>
                      <a:pt x="24" y="88"/>
                      <a:pt x="25" y="88"/>
                      <a:pt x="26" y="89"/>
                    </a:cubicBezTo>
                    <a:cubicBezTo>
                      <a:pt x="27" y="90"/>
                      <a:pt x="33" y="89"/>
                      <a:pt x="35" y="91"/>
                    </a:cubicBezTo>
                    <a:cubicBezTo>
                      <a:pt x="37" y="92"/>
                      <a:pt x="43" y="96"/>
                      <a:pt x="44" y="96"/>
                    </a:cubicBezTo>
                    <a:cubicBezTo>
                      <a:pt x="46" y="96"/>
                      <a:pt x="53" y="97"/>
                      <a:pt x="54" y="98"/>
                    </a:cubicBezTo>
                    <a:cubicBezTo>
                      <a:pt x="55" y="99"/>
                      <a:pt x="57" y="95"/>
                      <a:pt x="60" y="93"/>
                    </a:cubicBezTo>
                    <a:cubicBezTo>
                      <a:pt x="63" y="92"/>
                      <a:pt x="66" y="91"/>
                      <a:pt x="67" y="92"/>
                    </a:cubicBezTo>
                    <a:cubicBezTo>
                      <a:pt x="68" y="93"/>
                      <a:pt x="70" y="94"/>
                      <a:pt x="71" y="94"/>
                    </a:cubicBezTo>
                    <a:cubicBezTo>
                      <a:pt x="72" y="93"/>
                      <a:pt x="73" y="93"/>
                      <a:pt x="75" y="92"/>
                    </a:cubicBezTo>
                    <a:cubicBezTo>
                      <a:pt x="78" y="92"/>
                      <a:pt x="81" y="91"/>
                      <a:pt x="82" y="91"/>
                    </a:cubicBezTo>
                    <a:cubicBezTo>
                      <a:pt x="84" y="91"/>
                      <a:pt x="88" y="86"/>
                      <a:pt x="93" y="86"/>
                    </a:cubicBezTo>
                    <a:cubicBezTo>
                      <a:pt x="99" y="86"/>
                      <a:pt x="100" y="86"/>
                      <a:pt x="102" y="84"/>
                    </a:cubicBezTo>
                    <a:cubicBezTo>
                      <a:pt x="105" y="81"/>
                      <a:pt x="123" y="63"/>
                      <a:pt x="125" y="61"/>
                    </a:cubicBezTo>
                    <a:cubicBezTo>
                      <a:pt x="127" y="60"/>
                      <a:pt x="124" y="60"/>
                      <a:pt x="122" y="60"/>
                    </a:cubicBezTo>
                    <a:cubicBezTo>
                      <a:pt x="120" y="60"/>
                      <a:pt x="116" y="59"/>
                      <a:pt x="110" y="57"/>
                    </a:cubicBezTo>
                    <a:cubicBezTo>
                      <a:pt x="104" y="55"/>
                      <a:pt x="95" y="51"/>
                      <a:pt x="93" y="51"/>
                    </a:cubicBezTo>
                    <a:cubicBezTo>
                      <a:pt x="92" y="51"/>
                      <a:pt x="89" y="47"/>
                      <a:pt x="88" y="46"/>
                    </a:cubicBezTo>
                    <a:cubicBezTo>
                      <a:pt x="86" y="45"/>
                      <a:pt x="83" y="40"/>
                      <a:pt x="83" y="38"/>
                    </a:cubicBezTo>
                    <a:cubicBezTo>
                      <a:pt x="82" y="38"/>
                      <a:pt x="83" y="36"/>
                      <a:pt x="84" y="35"/>
                    </a:cubicBezTo>
                    <a:cubicBezTo>
                      <a:pt x="82" y="33"/>
                      <a:pt x="81" y="33"/>
                      <a:pt x="80" y="34"/>
                    </a:cubicBezTo>
                    <a:cubicBezTo>
                      <a:pt x="78" y="35"/>
                      <a:pt x="76" y="35"/>
                      <a:pt x="75" y="34"/>
                    </a:cubicBezTo>
                    <a:cubicBezTo>
                      <a:pt x="75" y="33"/>
                      <a:pt x="74" y="29"/>
                      <a:pt x="75" y="27"/>
                    </a:cubicBezTo>
                    <a:cubicBezTo>
                      <a:pt x="77" y="25"/>
                      <a:pt x="80" y="21"/>
                      <a:pt x="80" y="21"/>
                    </a:cubicBezTo>
                    <a:cubicBezTo>
                      <a:pt x="80" y="21"/>
                      <a:pt x="64" y="4"/>
                      <a:pt x="62" y="4"/>
                    </a:cubicBezTo>
                    <a:cubicBezTo>
                      <a:pt x="60" y="3"/>
                      <a:pt x="55" y="4"/>
                      <a:pt x="53" y="4"/>
                    </a:cubicBezTo>
                    <a:cubicBezTo>
                      <a:pt x="52" y="3"/>
                      <a:pt x="52" y="2"/>
                      <a:pt x="50" y="4"/>
                    </a:cubicBezTo>
                    <a:cubicBezTo>
                      <a:pt x="47" y="5"/>
                      <a:pt x="46" y="3"/>
                      <a:pt x="44" y="1"/>
                    </a:cubicBezTo>
                    <a:cubicBezTo>
                      <a:pt x="43" y="0"/>
                      <a:pt x="41" y="0"/>
                      <a:pt x="40" y="3"/>
                    </a:cubicBezTo>
                    <a:cubicBezTo>
                      <a:pt x="40" y="5"/>
                      <a:pt x="39" y="6"/>
                      <a:pt x="38" y="5"/>
                    </a:cubicBezTo>
                    <a:cubicBezTo>
                      <a:pt x="37" y="5"/>
                      <a:pt x="34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8"/>
                      <a:pt x="28" y="13"/>
                      <a:pt x="28" y="15"/>
                    </a:cubicBezTo>
                    <a:cubicBezTo>
                      <a:pt x="28" y="17"/>
                      <a:pt x="26" y="19"/>
                      <a:pt x="24" y="19"/>
                    </a:cubicBezTo>
                    <a:cubicBezTo>
                      <a:pt x="22" y="19"/>
                      <a:pt x="21" y="23"/>
                      <a:pt x="19" y="25"/>
                    </a:cubicBezTo>
                    <a:cubicBezTo>
                      <a:pt x="17" y="27"/>
                      <a:pt x="18" y="32"/>
                      <a:pt x="16" y="33"/>
                    </a:cubicBezTo>
                    <a:cubicBezTo>
                      <a:pt x="14" y="35"/>
                      <a:pt x="11" y="36"/>
                      <a:pt x="13" y="37"/>
                    </a:cubicBezTo>
                    <a:cubicBezTo>
                      <a:pt x="14" y="39"/>
                      <a:pt x="10" y="42"/>
                      <a:pt x="10" y="45"/>
                    </a:cubicBezTo>
                    <a:cubicBezTo>
                      <a:pt x="10" y="48"/>
                      <a:pt x="9" y="54"/>
                      <a:pt x="9" y="54"/>
                    </a:cubicBezTo>
                    <a:cubicBezTo>
                      <a:pt x="8" y="55"/>
                      <a:pt x="2" y="53"/>
                      <a:pt x="2" y="56"/>
                    </a:cubicBezTo>
                    <a:cubicBezTo>
                      <a:pt x="2" y="58"/>
                      <a:pt x="0" y="58"/>
                      <a:pt x="1" y="61"/>
                    </a:cubicBezTo>
                    <a:cubicBezTo>
                      <a:pt x="2" y="63"/>
                      <a:pt x="7" y="62"/>
                      <a:pt x="8" y="6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44" name="Freeform 46"/>
              <p:cNvSpPr>
                <a:spLocks/>
              </p:cNvSpPr>
              <p:nvPr/>
            </p:nvSpPr>
            <p:spPr bwMode="auto">
              <a:xfrm>
                <a:off x="6694581" y="3392295"/>
                <a:ext cx="36977" cy="46004"/>
              </a:xfrm>
              <a:custGeom>
                <a:avLst/>
                <a:gdLst>
                  <a:gd name="T0" fmla="*/ 10 w 12"/>
                  <a:gd name="T1" fmla="*/ 6 h 15"/>
                  <a:gd name="T2" fmla="*/ 6 w 12"/>
                  <a:gd name="T3" fmla="*/ 0 h 15"/>
                  <a:gd name="T4" fmla="*/ 6 w 12"/>
                  <a:gd name="T5" fmla="*/ 1 h 15"/>
                  <a:gd name="T6" fmla="*/ 0 w 12"/>
                  <a:gd name="T7" fmla="*/ 14 h 15"/>
                  <a:gd name="T8" fmla="*/ 3 w 12"/>
                  <a:gd name="T9" fmla="*/ 15 h 15"/>
                  <a:gd name="T10" fmla="*/ 10 w 12"/>
                  <a:gd name="T11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0" y="6"/>
                    </a:moveTo>
                    <a:cubicBezTo>
                      <a:pt x="12" y="5"/>
                      <a:pt x="12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3"/>
                      <a:pt x="2" y="9"/>
                      <a:pt x="0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6" y="12"/>
                      <a:pt x="9" y="7"/>
                      <a:pt x="10" y="6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6703508" y="3317374"/>
                <a:ext cx="175962" cy="143269"/>
              </a:xfrm>
              <a:custGeom>
                <a:avLst/>
                <a:gdLst>
                  <a:gd name="T0" fmla="*/ 7 w 58"/>
                  <a:gd name="T1" fmla="*/ 30 h 46"/>
                  <a:gd name="T2" fmla="*/ 0 w 58"/>
                  <a:gd name="T3" fmla="*/ 39 h 46"/>
                  <a:gd name="T4" fmla="*/ 1 w 58"/>
                  <a:gd name="T5" fmla="*/ 39 h 46"/>
                  <a:gd name="T6" fmla="*/ 2 w 58"/>
                  <a:gd name="T7" fmla="*/ 42 h 46"/>
                  <a:gd name="T8" fmla="*/ 9 w 58"/>
                  <a:gd name="T9" fmla="*/ 46 h 46"/>
                  <a:gd name="T10" fmla="*/ 17 w 58"/>
                  <a:gd name="T11" fmla="*/ 42 h 46"/>
                  <a:gd name="T12" fmla="*/ 46 w 58"/>
                  <a:gd name="T13" fmla="*/ 27 h 46"/>
                  <a:gd name="T14" fmla="*/ 48 w 58"/>
                  <a:gd name="T15" fmla="*/ 22 h 46"/>
                  <a:gd name="T16" fmla="*/ 49 w 58"/>
                  <a:gd name="T17" fmla="*/ 16 h 46"/>
                  <a:gd name="T18" fmla="*/ 48 w 58"/>
                  <a:gd name="T19" fmla="*/ 9 h 46"/>
                  <a:gd name="T20" fmla="*/ 53 w 58"/>
                  <a:gd name="T21" fmla="*/ 5 h 46"/>
                  <a:gd name="T22" fmla="*/ 58 w 58"/>
                  <a:gd name="T23" fmla="*/ 1 h 46"/>
                  <a:gd name="T24" fmla="*/ 55 w 58"/>
                  <a:gd name="T25" fmla="*/ 0 h 46"/>
                  <a:gd name="T26" fmla="*/ 46 w 58"/>
                  <a:gd name="T27" fmla="*/ 2 h 46"/>
                  <a:gd name="T28" fmla="*/ 34 w 58"/>
                  <a:gd name="T29" fmla="*/ 5 h 46"/>
                  <a:gd name="T30" fmla="*/ 25 w 58"/>
                  <a:gd name="T31" fmla="*/ 5 h 46"/>
                  <a:gd name="T32" fmla="*/ 20 w 58"/>
                  <a:gd name="T33" fmla="*/ 6 h 46"/>
                  <a:gd name="T34" fmla="*/ 12 w 58"/>
                  <a:gd name="T35" fmla="*/ 6 h 46"/>
                  <a:gd name="T36" fmla="*/ 9 w 58"/>
                  <a:gd name="T37" fmla="*/ 8 h 46"/>
                  <a:gd name="T38" fmla="*/ 4 w 58"/>
                  <a:gd name="T39" fmla="*/ 13 h 46"/>
                  <a:gd name="T40" fmla="*/ 3 w 58"/>
                  <a:gd name="T41" fmla="*/ 18 h 46"/>
                  <a:gd name="T42" fmla="*/ 3 w 58"/>
                  <a:gd name="T43" fmla="*/ 24 h 46"/>
                  <a:gd name="T44" fmla="*/ 7 w 58"/>
                  <a:gd name="T45" fmla="*/ 3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46">
                    <a:moveTo>
                      <a:pt x="7" y="30"/>
                    </a:moveTo>
                    <a:cubicBezTo>
                      <a:pt x="6" y="31"/>
                      <a:pt x="3" y="36"/>
                      <a:pt x="0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15" y="42"/>
                      <a:pt x="17" y="42"/>
                    </a:cubicBezTo>
                    <a:cubicBezTo>
                      <a:pt x="20" y="42"/>
                      <a:pt x="46" y="27"/>
                      <a:pt x="46" y="27"/>
                    </a:cubicBezTo>
                    <a:cubicBezTo>
                      <a:pt x="46" y="27"/>
                      <a:pt x="48" y="24"/>
                      <a:pt x="48" y="22"/>
                    </a:cubicBezTo>
                    <a:cubicBezTo>
                      <a:pt x="48" y="21"/>
                      <a:pt x="47" y="17"/>
                      <a:pt x="49" y="16"/>
                    </a:cubicBezTo>
                    <a:cubicBezTo>
                      <a:pt x="50" y="14"/>
                      <a:pt x="47" y="11"/>
                      <a:pt x="48" y="9"/>
                    </a:cubicBezTo>
                    <a:cubicBezTo>
                      <a:pt x="49" y="6"/>
                      <a:pt x="53" y="5"/>
                      <a:pt x="53" y="5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1" y="2"/>
                      <a:pt x="46" y="2"/>
                    </a:cubicBezTo>
                    <a:cubicBezTo>
                      <a:pt x="41" y="1"/>
                      <a:pt x="40" y="5"/>
                      <a:pt x="34" y="5"/>
                    </a:cubicBezTo>
                    <a:cubicBezTo>
                      <a:pt x="29" y="5"/>
                      <a:pt x="26" y="6"/>
                      <a:pt x="25" y="5"/>
                    </a:cubicBezTo>
                    <a:cubicBezTo>
                      <a:pt x="24" y="3"/>
                      <a:pt x="23" y="4"/>
                      <a:pt x="20" y="6"/>
                    </a:cubicBezTo>
                    <a:cubicBezTo>
                      <a:pt x="16" y="7"/>
                      <a:pt x="14" y="7"/>
                      <a:pt x="12" y="6"/>
                    </a:cubicBezTo>
                    <a:cubicBezTo>
                      <a:pt x="10" y="4"/>
                      <a:pt x="9" y="6"/>
                      <a:pt x="9" y="8"/>
                    </a:cubicBezTo>
                    <a:cubicBezTo>
                      <a:pt x="8" y="9"/>
                      <a:pt x="9" y="13"/>
                      <a:pt x="4" y="13"/>
                    </a:cubicBezTo>
                    <a:cubicBezTo>
                      <a:pt x="3" y="15"/>
                      <a:pt x="3" y="16"/>
                      <a:pt x="3" y="18"/>
                    </a:cubicBezTo>
                    <a:cubicBezTo>
                      <a:pt x="5" y="19"/>
                      <a:pt x="3" y="21"/>
                      <a:pt x="3" y="24"/>
                    </a:cubicBezTo>
                    <a:cubicBezTo>
                      <a:pt x="9" y="24"/>
                      <a:pt x="9" y="29"/>
                      <a:pt x="7" y="3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46" name="Freeform 48"/>
              <p:cNvSpPr>
                <a:spLocks/>
              </p:cNvSpPr>
              <p:nvPr/>
            </p:nvSpPr>
            <p:spPr bwMode="auto">
              <a:xfrm>
                <a:off x="8989742" y="3285828"/>
                <a:ext cx="96907" cy="124867"/>
              </a:xfrm>
              <a:custGeom>
                <a:avLst/>
                <a:gdLst>
                  <a:gd name="T0" fmla="*/ 8 w 32"/>
                  <a:gd name="T1" fmla="*/ 3 h 40"/>
                  <a:gd name="T2" fmla="*/ 3 w 32"/>
                  <a:gd name="T3" fmla="*/ 7 h 40"/>
                  <a:gd name="T4" fmla="*/ 6 w 32"/>
                  <a:gd name="T5" fmla="*/ 11 h 40"/>
                  <a:gd name="T6" fmla="*/ 5 w 32"/>
                  <a:gd name="T7" fmla="*/ 15 h 40"/>
                  <a:gd name="T8" fmla="*/ 5 w 32"/>
                  <a:gd name="T9" fmla="*/ 23 h 40"/>
                  <a:gd name="T10" fmla="*/ 2 w 32"/>
                  <a:gd name="T11" fmla="*/ 33 h 40"/>
                  <a:gd name="T12" fmla="*/ 3 w 32"/>
                  <a:gd name="T13" fmla="*/ 39 h 40"/>
                  <a:gd name="T14" fmla="*/ 20 w 32"/>
                  <a:gd name="T15" fmla="*/ 33 h 40"/>
                  <a:gd name="T16" fmla="*/ 28 w 32"/>
                  <a:gd name="T17" fmla="*/ 30 h 40"/>
                  <a:gd name="T18" fmla="*/ 31 w 32"/>
                  <a:gd name="T19" fmla="*/ 26 h 40"/>
                  <a:gd name="T20" fmla="*/ 29 w 32"/>
                  <a:gd name="T21" fmla="*/ 14 h 40"/>
                  <a:gd name="T22" fmla="*/ 20 w 32"/>
                  <a:gd name="T23" fmla="*/ 0 h 40"/>
                  <a:gd name="T24" fmla="*/ 16 w 32"/>
                  <a:gd name="T25" fmla="*/ 2 h 40"/>
                  <a:gd name="T26" fmla="*/ 8 w 32"/>
                  <a:gd name="T27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40">
                    <a:moveTo>
                      <a:pt x="8" y="3"/>
                    </a:moveTo>
                    <a:cubicBezTo>
                      <a:pt x="7" y="4"/>
                      <a:pt x="5" y="5"/>
                      <a:pt x="3" y="7"/>
                    </a:cubicBezTo>
                    <a:cubicBezTo>
                      <a:pt x="4" y="9"/>
                      <a:pt x="4" y="11"/>
                      <a:pt x="6" y="11"/>
                    </a:cubicBezTo>
                    <a:cubicBezTo>
                      <a:pt x="8" y="12"/>
                      <a:pt x="8" y="16"/>
                      <a:pt x="5" y="15"/>
                    </a:cubicBezTo>
                    <a:cubicBezTo>
                      <a:pt x="2" y="14"/>
                      <a:pt x="2" y="19"/>
                      <a:pt x="5" y="23"/>
                    </a:cubicBezTo>
                    <a:cubicBezTo>
                      <a:pt x="7" y="27"/>
                      <a:pt x="0" y="31"/>
                      <a:pt x="2" y="33"/>
                    </a:cubicBezTo>
                    <a:cubicBezTo>
                      <a:pt x="4" y="35"/>
                      <a:pt x="3" y="37"/>
                      <a:pt x="3" y="39"/>
                    </a:cubicBezTo>
                    <a:cubicBezTo>
                      <a:pt x="4" y="40"/>
                      <a:pt x="15" y="38"/>
                      <a:pt x="20" y="33"/>
                    </a:cubicBezTo>
                    <a:cubicBezTo>
                      <a:pt x="24" y="29"/>
                      <a:pt x="25" y="29"/>
                      <a:pt x="28" y="30"/>
                    </a:cubicBezTo>
                    <a:cubicBezTo>
                      <a:pt x="30" y="30"/>
                      <a:pt x="32" y="28"/>
                      <a:pt x="31" y="26"/>
                    </a:cubicBezTo>
                    <a:cubicBezTo>
                      <a:pt x="30" y="24"/>
                      <a:pt x="29" y="20"/>
                      <a:pt x="29" y="14"/>
                    </a:cubicBezTo>
                    <a:cubicBezTo>
                      <a:pt x="29" y="11"/>
                      <a:pt x="25" y="5"/>
                      <a:pt x="20" y="0"/>
                    </a:cubicBezTo>
                    <a:cubicBezTo>
                      <a:pt x="19" y="1"/>
                      <a:pt x="18" y="2"/>
                      <a:pt x="16" y="2"/>
                    </a:cubicBezTo>
                    <a:cubicBezTo>
                      <a:pt x="13" y="2"/>
                      <a:pt x="9" y="2"/>
                      <a:pt x="8" y="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47" name="Freeform 49"/>
              <p:cNvSpPr>
                <a:spLocks/>
              </p:cNvSpPr>
              <p:nvPr/>
            </p:nvSpPr>
            <p:spPr bwMode="auto">
              <a:xfrm>
                <a:off x="8033425" y="3634144"/>
                <a:ext cx="114757" cy="156412"/>
              </a:xfrm>
              <a:custGeom>
                <a:avLst/>
                <a:gdLst>
                  <a:gd name="T0" fmla="*/ 38 w 38"/>
                  <a:gd name="T1" fmla="*/ 42 h 50"/>
                  <a:gd name="T2" fmla="*/ 35 w 38"/>
                  <a:gd name="T3" fmla="*/ 26 h 50"/>
                  <a:gd name="T4" fmla="*/ 29 w 38"/>
                  <a:gd name="T5" fmla="*/ 32 h 50"/>
                  <a:gd name="T6" fmla="*/ 29 w 38"/>
                  <a:gd name="T7" fmla="*/ 23 h 50"/>
                  <a:gd name="T8" fmla="*/ 36 w 38"/>
                  <a:gd name="T9" fmla="*/ 15 h 50"/>
                  <a:gd name="T10" fmla="*/ 30 w 38"/>
                  <a:gd name="T11" fmla="*/ 13 h 50"/>
                  <a:gd name="T12" fmla="*/ 20 w 38"/>
                  <a:gd name="T13" fmla="*/ 13 h 50"/>
                  <a:gd name="T14" fmla="*/ 16 w 38"/>
                  <a:gd name="T15" fmla="*/ 9 h 50"/>
                  <a:gd name="T16" fmla="*/ 10 w 38"/>
                  <a:gd name="T17" fmla="*/ 4 h 50"/>
                  <a:gd name="T18" fmla="*/ 3 w 38"/>
                  <a:gd name="T19" fmla="*/ 4 h 50"/>
                  <a:gd name="T20" fmla="*/ 9 w 38"/>
                  <a:gd name="T21" fmla="*/ 12 h 50"/>
                  <a:gd name="T22" fmla="*/ 4 w 38"/>
                  <a:gd name="T23" fmla="*/ 15 h 50"/>
                  <a:gd name="T24" fmla="*/ 6 w 38"/>
                  <a:gd name="T25" fmla="*/ 28 h 50"/>
                  <a:gd name="T26" fmla="*/ 9 w 38"/>
                  <a:gd name="T27" fmla="*/ 43 h 50"/>
                  <a:gd name="T28" fmla="*/ 15 w 38"/>
                  <a:gd name="T29" fmla="*/ 42 h 50"/>
                  <a:gd name="T30" fmla="*/ 22 w 38"/>
                  <a:gd name="T31" fmla="*/ 38 h 50"/>
                  <a:gd name="T32" fmla="*/ 27 w 38"/>
                  <a:gd name="T33" fmla="*/ 34 h 50"/>
                  <a:gd name="T34" fmla="*/ 31 w 38"/>
                  <a:gd name="T35" fmla="*/ 46 h 50"/>
                  <a:gd name="T36" fmla="*/ 33 w 38"/>
                  <a:gd name="T37" fmla="*/ 50 h 50"/>
                  <a:gd name="T38" fmla="*/ 36 w 38"/>
                  <a:gd name="T39" fmla="*/ 47 h 50"/>
                  <a:gd name="T40" fmla="*/ 38 w 38"/>
                  <a:gd name="T41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50">
                    <a:moveTo>
                      <a:pt x="38" y="42"/>
                    </a:moveTo>
                    <a:cubicBezTo>
                      <a:pt x="37" y="34"/>
                      <a:pt x="36" y="26"/>
                      <a:pt x="35" y="26"/>
                    </a:cubicBezTo>
                    <a:cubicBezTo>
                      <a:pt x="33" y="26"/>
                      <a:pt x="31" y="33"/>
                      <a:pt x="29" y="32"/>
                    </a:cubicBezTo>
                    <a:cubicBezTo>
                      <a:pt x="26" y="32"/>
                      <a:pt x="26" y="23"/>
                      <a:pt x="29" y="23"/>
                    </a:cubicBezTo>
                    <a:cubicBezTo>
                      <a:pt x="32" y="23"/>
                      <a:pt x="36" y="17"/>
                      <a:pt x="36" y="15"/>
                    </a:cubicBezTo>
                    <a:cubicBezTo>
                      <a:pt x="36" y="13"/>
                      <a:pt x="33" y="13"/>
                      <a:pt x="30" y="13"/>
                    </a:cubicBezTo>
                    <a:cubicBezTo>
                      <a:pt x="27" y="13"/>
                      <a:pt x="20" y="13"/>
                      <a:pt x="20" y="13"/>
                    </a:cubicBezTo>
                    <a:cubicBezTo>
                      <a:pt x="20" y="13"/>
                      <a:pt x="16" y="12"/>
                      <a:pt x="16" y="9"/>
                    </a:cubicBezTo>
                    <a:cubicBezTo>
                      <a:pt x="16" y="7"/>
                      <a:pt x="14" y="4"/>
                      <a:pt x="10" y="4"/>
                    </a:cubicBezTo>
                    <a:cubicBezTo>
                      <a:pt x="6" y="4"/>
                      <a:pt x="6" y="0"/>
                      <a:pt x="3" y="4"/>
                    </a:cubicBezTo>
                    <a:cubicBezTo>
                      <a:pt x="0" y="9"/>
                      <a:pt x="10" y="9"/>
                      <a:pt x="9" y="12"/>
                    </a:cubicBezTo>
                    <a:cubicBezTo>
                      <a:pt x="8" y="15"/>
                      <a:pt x="5" y="13"/>
                      <a:pt x="4" y="15"/>
                    </a:cubicBezTo>
                    <a:cubicBezTo>
                      <a:pt x="4" y="18"/>
                      <a:pt x="5" y="24"/>
                      <a:pt x="6" y="28"/>
                    </a:cubicBezTo>
                    <a:cubicBezTo>
                      <a:pt x="8" y="30"/>
                      <a:pt x="9" y="37"/>
                      <a:pt x="9" y="43"/>
                    </a:cubicBezTo>
                    <a:cubicBezTo>
                      <a:pt x="12" y="43"/>
                      <a:pt x="13" y="42"/>
                      <a:pt x="15" y="42"/>
                    </a:cubicBezTo>
                    <a:cubicBezTo>
                      <a:pt x="18" y="42"/>
                      <a:pt x="21" y="41"/>
                      <a:pt x="22" y="38"/>
                    </a:cubicBezTo>
                    <a:cubicBezTo>
                      <a:pt x="22" y="35"/>
                      <a:pt x="25" y="33"/>
                      <a:pt x="27" y="34"/>
                    </a:cubicBezTo>
                    <a:cubicBezTo>
                      <a:pt x="29" y="35"/>
                      <a:pt x="31" y="42"/>
                      <a:pt x="31" y="46"/>
                    </a:cubicBezTo>
                    <a:cubicBezTo>
                      <a:pt x="31" y="47"/>
                      <a:pt x="32" y="48"/>
                      <a:pt x="33" y="50"/>
                    </a:cubicBezTo>
                    <a:cubicBezTo>
                      <a:pt x="34" y="49"/>
                      <a:pt x="36" y="47"/>
                      <a:pt x="36" y="47"/>
                    </a:cubicBezTo>
                    <a:cubicBezTo>
                      <a:pt x="36" y="47"/>
                      <a:pt x="37" y="44"/>
                      <a:pt x="38" y="4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7548891" y="3372579"/>
                <a:ext cx="707674" cy="771545"/>
              </a:xfrm>
              <a:custGeom>
                <a:avLst/>
                <a:gdLst>
                  <a:gd name="T0" fmla="*/ 165 w 235"/>
                  <a:gd name="T1" fmla="*/ 99 h 248"/>
                  <a:gd name="T2" fmla="*/ 164 w 235"/>
                  <a:gd name="T3" fmla="*/ 88 h 248"/>
                  <a:gd name="T4" fmla="*/ 177 w 235"/>
                  <a:gd name="T5" fmla="*/ 93 h 248"/>
                  <a:gd name="T6" fmla="*/ 191 w 235"/>
                  <a:gd name="T7" fmla="*/ 97 h 248"/>
                  <a:gd name="T8" fmla="*/ 190 w 235"/>
                  <a:gd name="T9" fmla="*/ 107 h 248"/>
                  <a:gd name="T10" fmla="*/ 196 w 235"/>
                  <a:gd name="T11" fmla="*/ 110 h 248"/>
                  <a:gd name="T12" fmla="*/ 200 w 235"/>
                  <a:gd name="T13" fmla="*/ 125 h 248"/>
                  <a:gd name="T14" fmla="*/ 204 w 235"/>
                  <a:gd name="T15" fmla="*/ 108 h 248"/>
                  <a:gd name="T16" fmla="*/ 214 w 235"/>
                  <a:gd name="T17" fmla="*/ 98 h 248"/>
                  <a:gd name="T18" fmla="*/ 222 w 235"/>
                  <a:gd name="T19" fmla="*/ 81 h 248"/>
                  <a:gd name="T20" fmla="*/ 233 w 235"/>
                  <a:gd name="T21" fmla="*/ 78 h 248"/>
                  <a:gd name="T22" fmla="*/ 234 w 235"/>
                  <a:gd name="T23" fmla="*/ 68 h 248"/>
                  <a:gd name="T24" fmla="*/ 226 w 235"/>
                  <a:gd name="T25" fmla="*/ 60 h 248"/>
                  <a:gd name="T26" fmla="*/ 211 w 235"/>
                  <a:gd name="T27" fmla="*/ 61 h 248"/>
                  <a:gd name="T28" fmla="*/ 201 w 235"/>
                  <a:gd name="T29" fmla="*/ 69 h 248"/>
                  <a:gd name="T30" fmla="*/ 192 w 235"/>
                  <a:gd name="T31" fmla="*/ 74 h 248"/>
                  <a:gd name="T32" fmla="*/ 185 w 235"/>
                  <a:gd name="T33" fmla="*/ 83 h 248"/>
                  <a:gd name="T34" fmla="*/ 171 w 235"/>
                  <a:gd name="T35" fmla="*/ 81 h 248"/>
                  <a:gd name="T36" fmla="*/ 166 w 235"/>
                  <a:gd name="T37" fmla="*/ 71 h 248"/>
                  <a:gd name="T38" fmla="*/ 162 w 235"/>
                  <a:gd name="T39" fmla="*/ 83 h 248"/>
                  <a:gd name="T40" fmla="*/ 137 w 235"/>
                  <a:gd name="T41" fmla="*/ 80 h 248"/>
                  <a:gd name="T42" fmla="*/ 124 w 235"/>
                  <a:gd name="T43" fmla="*/ 77 h 248"/>
                  <a:gd name="T44" fmla="*/ 111 w 235"/>
                  <a:gd name="T45" fmla="*/ 70 h 248"/>
                  <a:gd name="T46" fmla="*/ 100 w 235"/>
                  <a:gd name="T47" fmla="*/ 63 h 248"/>
                  <a:gd name="T48" fmla="*/ 105 w 235"/>
                  <a:gd name="T49" fmla="*/ 51 h 248"/>
                  <a:gd name="T50" fmla="*/ 97 w 235"/>
                  <a:gd name="T51" fmla="*/ 43 h 248"/>
                  <a:gd name="T52" fmla="*/ 87 w 235"/>
                  <a:gd name="T53" fmla="*/ 32 h 248"/>
                  <a:gd name="T54" fmla="*/ 94 w 235"/>
                  <a:gd name="T55" fmla="*/ 25 h 248"/>
                  <a:gd name="T56" fmla="*/ 89 w 235"/>
                  <a:gd name="T57" fmla="*/ 10 h 248"/>
                  <a:gd name="T58" fmla="*/ 80 w 235"/>
                  <a:gd name="T59" fmla="*/ 0 h 248"/>
                  <a:gd name="T60" fmla="*/ 74 w 235"/>
                  <a:gd name="T61" fmla="*/ 6 h 248"/>
                  <a:gd name="T62" fmla="*/ 53 w 235"/>
                  <a:gd name="T63" fmla="*/ 7 h 248"/>
                  <a:gd name="T64" fmla="*/ 50 w 235"/>
                  <a:gd name="T65" fmla="*/ 20 h 248"/>
                  <a:gd name="T66" fmla="*/ 59 w 235"/>
                  <a:gd name="T67" fmla="*/ 32 h 248"/>
                  <a:gd name="T68" fmla="*/ 53 w 235"/>
                  <a:gd name="T69" fmla="*/ 44 h 248"/>
                  <a:gd name="T70" fmla="*/ 44 w 235"/>
                  <a:gd name="T71" fmla="*/ 53 h 248"/>
                  <a:gd name="T72" fmla="*/ 33 w 235"/>
                  <a:gd name="T73" fmla="*/ 66 h 248"/>
                  <a:gd name="T74" fmla="*/ 23 w 235"/>
                  <a:gd name="T75" fmla="*/ 73 h 248"/>
                  <a:gd name="T76" fmla="*/ 10 w 235"/>
                  <a:gd name="T77" fmla="*/ 80 h 248"/>
                  <a:gd name="T78" fmla="*/ 19 w 235"/>
                  <a:gd name="T79" fmla="*/ 95 h 248"/>
                  <a:gd name="T80" fmla="*/ 16 w 235"/>
                  <a:gd name="T81" fmla="*/ 104 h 248"/>
                  <a:gd name="T82" fmla="*/ 0 w 235"/>
                  <a:gd name="T83" fmla="*/ 110 h 248"/>
                  <a:gd name="T84" fmla="*/ 8 w 235"/>
                  <a:gd name="T85" fmla="*/ 118 h 248"/>
                  <a:gd name="T86" fmla="*/ 5 w 235"/>
                  <a:gd name="T87" fmla="*/ 122 h 248"/>
                  <a:gd name="T88" fmla="*/ 32 w 235"/>
                  <a:gd name="T89" fmla="*/ 128 h 248"/>
                  <a:gd name="T90" fmla="*/ 37 w 235"/>
                  <a:gd name="T91" fmla="*/ 132 h 248"/>
                  <a:gd name="T92" fmla="*/ 38 w 235"/>
                  <a:gd name="T93" fmla="*/ 154 h 248"/>
                  <a:gd name="T94" fmla="*/ 50 w 235"/>
                  <a:gd name="T95" fmla="*/ 192 h 248"/>
                  <a:gd name="T96" fmla="*/ 66 w 235"/>
                  <a:gd name="T97" fmla="*/ 231 h 248"/>
                  <a:gd name="T98" fmla="*/ 82 w 235"/>
                  <a:gd name="T99" fmla="*/ 241 h 248"/>
                  <a:gd name="T100" fmla="*/ 93 w 235"/>
                  <a:gd name="T101" fmla="*/ 228 h 248"/>
                  <a:gd name="T102" fmla="*/ 98 w 235"/>
                  <a:gd name="T103" fmla="*/ 211 h 248"/>
                  <a:gd name="T104" fmla="*/ 100 w 235"/>
                  <a:gd name="T105" fmla="*/ 187 h 248"/>
                  <a:gd name="T106" fmla="*/ 111 w 235"/>
                  <a:gd name="T107" fmla="*/ 174 h 248"/>
                  <a:gd name="T108" fmla="*/ 138 w 235"/>
                  <a:gd name="T109" fmla="*/ 150 h 248"/>
                  <a:gd name="T110" fmla="*/ 153 w 235"/>
                  <a:gd name="T111" fmla="*/ 132 h 248"/>
                  <a:gd name="T112" fmla="*/ 170 w 235"/>
                  <a:gd name="T113" fmla="*/ 12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5" h="248">
                    <a:moveTo>
                      <a:pt x="167" y="112"/>
                    </a:moveTo>
                    <a:cubicBezTo>
                      <a:pt x="166" y="108"/>
                      <a:pt x="165" y="102"/>
                      <a:pt x="165" y="99"/>
                    </a:cubicBezTo>
                    <a:cubicBezTo>
                      <a:pt x="166" y="97"/>
                      <a:pt x="169" y="99"/>
                      <a:pt x="170" y="96"/>
                    </a:cubicBezTo>
                    <a:cubicBezTo>
                      <a:pt x="171" y="93"/>
                      <a:pt x="161" y="93"/>
                      <a:pt x="164" y="88"/>
                    </a:cubicBezTo>
                    <a:cubicBezTo>
                      <a:pt x="167" y="84"/>
                      <a:pt x="167" y="88"/>
                      <a:pt x="171" y="88"/>
                    </a:cubicBezTo>
                    <a:cubicBezTo>
                      <a:pt x="175" y="88"/>
                      <a:pt x="177" y="91"/>
                      <a:pt x="177" y="93"/>
                    </a:cubicBezTo>
                    <a:cubicBezTo>
                      <a:pt x="177" y="96"/>
                      <a:pt x="181" y="97"/>
                      <a:pt x="181" y="97"/>
                    </a:cubicBezTo>
                    <a:cubicBezTo>
                      <a:pt x="181" y="97"/>
                      <a:pt x="188" y="97"/>
                      <a:pt x="191" y="97"/>
                    </a:cubicBezTo>
                    <a:cubicBezTo>
                      <a:pt x="194" y="97"/>
                      <a:pt x="197" y="97"/>
                      <a:pt x="197" y="99"/>
                    </a:cubicBezTo>
                    <a:cubicBezTo>
                      <a:pt x="197" y="101"/>
                      <a:pt x="193" y="107"/>
                      <a:pt x="190" y="107"/>
                    </a:cubicBezTo>
                    <a:cubicBezTo>
                      <a:pt x="187" y="107"/>
                      <a:pt x="187" y="116"/>
                      <a:pt x="190" y="116"/>
                    </a:cubicBezTo>
                    <a:cubicBezTo>
                      <a:pt x="192" y="117"/>
                      <a:pt x="194" y="110"/>
                      <a:pt x="196" y="110"/>
                    </a:cubicBezTo>
                    <a:cubicBezTo>
                      <a:pt x="197" y="110"/>
                      <a:pt x="198" y="118"/>
                      <a:pt x="199" y="126"/>
                    </a:cubicBezTo>
                    <a:cubicBezTo>
                      <a:pt x="199" y="125"/>
                      <a:pt x="200" y="125"/>
                      <a:pt x="200" y="125"/>
                    </a:cubicBezTo>
                    <a:cubicBezTo>
                      <a:pt x="202" y="125"/>
                      <a:pt x="201" y="118"/>
                      <a:pt x="203" y="116"/>
                    </a:cubicBezTo>
                    <a:cubicBezTo>
                      <a:pt x="204" y="114"/>
                      <a:pt x="203" y="108"/>
                      <a:pt x="204" y="108"/>
                    </a:cubicBezTo>
                    <a:cubicBezTo>
                      <a:pt x="205" y="108"/>
                      <a:pt x="211" y="110"/>
                      <a:pt x="211" y="108"/>
                    </a:cubicBezTo>
                    <a:cubicBezTo>
                      <a:pt x="211" y="107"/>
                      <a:pt x="215" y="101"/>
                      <a:pt x="214" y="98"/>
                    </a:cubicBezTo>
                    <a:cubicBezTo>
                      <a:pt x="213" y="95"/>
                      <a:pt x="216" y="91"/>
                      <a:pt x="216" y="88"/>
                    </a:cubicBezTo>
                    <a:cubicBezTo>
                      <a:pt x="216" y="84"/>
                      <a:pt x="220" y="83"/>
                      <a:pt x="222" y="81"/>
                    </a:cubicBezTo>
                    <a:cubicBezTo>
                      <a:pt x="224" y="79"/>
                      <a:pt x="228" y="76"/>
                      <a:pt x="229" y="78"/>
                    </a:cubicBezTo>
                    <a:cubicBezTo>
                      <a:pt x="230" y="80"/>
                      <a:pt x="235" y="81"/>
                      <a:pt x="233" y="78"/>
                    </a:cubicBezTo>
                    <a:cubicBezTo>
                      <a:pt x="231" y="75"/>
                      <a:pt x="231" y="73"/>
                      <a:pt x="232" y="72"/>
                    </a:cubicBezTo>
                    <a:cubicBezTo>
                      <a:pt x="233" y="72"/>
                      <a:pt x="234" y="68"/>
                      <a:pt x="234" y="68"/>
                    </a:cubicBezTo>
                    <a:cubicBezTo>
                      <a:pt x="234" y="68"/>
                      <a:pt x="230" y="68"/>
                      <a:pt x="229" y="66"/>
                    </a:cubicBezTo>
                    <a:cubicBezTo>
                      <a:pt x="228" y="64"/>
                      <a:pt x="226" y="62"/>
                      <a:pt x="226" y="60"/>
                    </a:cubicBezTo>
                    <a:cubicBezTo>
                      <a:pt x="226" y="58"/>
                      <a:pt x="223" y="59"/>
                      <a:pt x="221" y="61"/>
                    </a:cubicBezTo>
                    <a:cubicBezTo>
                      <a:pt x="219" y="62"/>
                      <a:pt x="216" y="59"/>
                      <a:pt x="211" y="61"/>
                    </a:cubicBezTo>
                    <a:cubicBezTo>
                      <a:pt x="207" y="63"/>
                      <a:pt x="206" y="66"/>
                      <a:pt x="204" y="66"/>
                    </a:cubicBezTo>
                    <a:cubicBezTo>
                      <a:pt x="202" y="65"/>
                      <a:pt x="202" y="67"/>
                      <a:pt x="201" y="69"/>
                    </a:cubicBezTo>
                    <a:cubicBezTo>
                      <a:pt x="199" y="71"/>
                      <a:pt x="198" y="73"/>
                      <a:pt x="197" y="73"/>
                    </a:cubicBezTo>
                    <a:cubicBezTo>
                      <a:pt x="196" y="73"/>
                      <a:pt x="192" y="74"/>
                      <a:pt x="192" y="74"/>
                    </a:cubicBezTo>
                    <a:cubicBezTo>
                      <a:pt x="192" y="74"/>
                      <a:pt x="195" y="79"/>
                      <a:pt x="193" y="82"/>
                    </a:cubicBezTo>
                    <a:cubicBezTo>
                      <a:pt x="192" y="84"/>
                      <a:pt x="189" y="82"/>
                      <a:pt x="185" y="83"/>
                    </a:cubicBezTo>
                    <a:cubicBezTo>
                      <a:pt x="181" y="84"/>
                      <a:pt x="180" y="81"/>
                      <a:pt x="177" y="82"/>
                    </a:cubicBezTo>
                    <a:cubicBezTo>
                      <a:pt x="174" y="83"/>
                      <a:pt x="173" y="80"/>
                      <a:pt x="171" y="81"/>
                    </a:cubicBezTo>
                    <a:cubicBezTo>
                      <a:pt x="170" y="81"/>
                      <a:pt x="168" y="78"/>
                      <a:pt x="169" y="75"/>
                    </a:cubicBezTo>
                    <a:cubicBezTo>
                      <a:pt x="169" y="72"/>
                      <a:pt x="167" y="69"/>
                      <a:pt x="166" y="71"/>
                    </a:cubicBezTo>
                    <a:cubicBezTo>
                      <a:pt x="165" y="73"/>
                      <a:pt x="163" y="72"/>
                      <a:pt x="163" y="75"/>
                    </a:cubicBezTo>
                    <a:cubicBezTo>
                      <a:pt x="163" y="78"/>
                      <a:pt x="164" y="81"/>
                      <a:pt x="162" y="83"/>
                    </a:cubicBezTo>
                    <a:cubicBezTo>
                      <a:pt x="160" y="85"/>
                      <a:pt x="150" y="86"/>
                      <a:pt x="148" y="85"/>
                    </a:cubicBezTo>
                    <a:cubicBezTo>
                      <a:pt x="146" y="83"/>
                      <a:pt x="137" y="82"/>
                      <a:pt x="137" y="80"/>
                    </a:cubicBezTo>
                    <a:cubicBezTo>
                      <a:pt x="136" y="79"/>
                      <a:pt x="134" y="76"/>
                      <a:pt x="132" y="76"/>
                    </a:cubicBezTo>
                    <a:cubicBezTo>
                      <a:pt x="130" y="76"/>
                      <a:pt x="125" y="78"/>
                      <a:pt x="124" y="77"/>
                    </a:cubicBezTo>
                    <a:cubicBezTo>
                      <a:pt x="123" y="76"/>
                      <a:pt x="119" y="73"/>
                      <a:pt x="117" y="73"/>
                    </a:cubicBezTo>
                    <a:cubicBezTo>
                      <a:pt x="115" y="73"/>
                      <a:pt x="111" y="71"/>
                      <a:pt x="111" y="70"/>
                    </a:cubicBezTo>
                    <a:cubicBezTo>
                      <a:pt x="111" y="68"/>
                      <a:pt x="105" y="68"/>
                      <a:pt x="104" y="66"/>
                    </a:cubicBezTo>
                    <a:cubicBezTo>
                      <a:pt x="103" y="65"/>
                      <a:pt x="100" y="65"/>
                      <a:pt x="100" y="63"/>
                    </a:cubicBezTo>
                    <a:cubicBezTo>
                      <a:pt x="100" y="61"/>
                      <a:pt x="101" y="59"/>
                      <a:pt x="101" y="57"/>
                    </a:cubicBezTo>
                    <a:cubicBezTo>
                      <a:pt x="101" y="55"/>
                      <a:pt x="105" y="53"/>
                      <a:pt x="105" y="51"/>
                    </a:cubicBezTo>
                    <a:cubicBezTo>
                      <a:pt x="105" y="50"/>
                      <a:pt x="102" y="48"/>
                      <a:pt x="102" y="48"/>
                    </a:cubicBezTo>
                    <a:cubicBezTo>
                      <a:pt x="102" y="48"/>
                      <a:pt x="99" y="43"/>
                      <a:pt x="97" y="43"/>
                    </a:cubicBezTo>
                    <a:cubicBezTo>
                      <a:pt x="94" y="43"/>
                      <a:pt x="92" y="39"/>
                      <a:pt x="90" y="38"/>
                    </a:cubicBezTo>
                    <a:cubicBezTo>
                      <a:pt x="87" y="38"/>
                      <a:pt x="88" y="33"/>
                      <a:pt x="87" y="32"/>
                    </a:cubicBezTo>
                    <a:cubicBezTo>
                      <a:pt x="85" y="30"/>
                      <a:pt x="86" y="26"/>
                      <a:pt x="89" y="28"/>
                    </a:cubicBezTo>
                    <a:cubicBezTo>
                      <a:pt x="91" y="30"/>
                      <a:pt x="95" y="28"/>
                      <a:pt x="94" y="25"/>
                    </a:cubicBezTo>
                    <a:cubicBezTo>
                      <a:pt x="92" y="22"/>
                      <a:pt x="89" y="19"/>
                      <a:pt x="89" y="18"/>
                    </a:cubicBezTo>
                    <a:cubicBezTo>
                      <a:pt x="89" y="16"/>
                      <a:pt x="91" y="11"/>
                      <a:pt x="89" y="10"/>
                    </a:cubicBezTo>
                    <a:cubicBezTo>
                      <a:pt x="86" y="8"/>
                      <a:pt x="84" y="6"/>
                      <a:pt x="84" y="4"/>
                    </a:cubicBezTo>
                    <a:cubicBezTo>
                      <a:pt x="83" y="2"/>
                      <a:pt x="80" y="0"/>
                      <a:pt x="80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5" y="6"/>
                      <a:pt x="74" y="6"/>
                    </a:cubicBezTo>
                    <a:cubicBezTo>
                      <a:pt x="72" y="7"/>
                      <a:pt x="68" y="8"/>
                      <a:pt x="65" y="10"/>
                    </a:cubicBezTo>
                    <a:cubicBezTo>
                      <a:pt x="63" y="11"/>
                      <a:pt x="56" y="7"/>
                      <a:pt x="53" y="7"/>
                    </a:cubicBezTo>
                    <a:cubicBezTo>
                      <a:pt x="49" y="7"/>
                      <a:pt x="47" y="11"/>
                      <a:pt x="48" y="12"/>
                    </a:cubicBezTo>
                    <a:cubicBezTo>
                      <a:pt x="50" y="13"/>
                      <a:pt x="50" y="20"/>
                      <a:pt x="50" y="20"/>
                    </a:cubicBezTo>
                    <a:cubicBezTo>
                      <a:pt x="50" y="20"/>
                      <a:pt x="52" y="29"/>
                      <a:pt x="55" y="28"/>
                    </a:cubicBezTo>
                    <a:cubicBezTo>
                      <a:pt x="58" y="27"/>
                      <a:pt x="61" y="31"/>
                      <a:pt x="59" y="32"/>
                    </a:cubicBezTo>
                    <a:cubicBezTo>
                      <a:pt x="56" y="32"/>
                      <a:pt x="55" y="35"/>
                      <a:pt x="54" y="38"/>
                    </a:cubicBezTo>
                    <a:cubicBezTo>
                      <a:pt x="54" y="41"/>
                      <a:pt x="55" y="44"/>
                      <a:pt x="53" y="44"/>
                    </a:cubicBezTo>
                    <a:cubicBezTo>
                      <a:pt x="51" y="45"/>
                      <a:pt x="49" y="45"/>
                      <a:pt x="49" y="49"/>
                    </a:cubicBezTo>
                    <a:cubicBezTo>
                      <a:pt x="49" y="53"/>
                      <a:pt x="44" y="52"/>
                      <a:pt x="44" y="53"/>
                    </a:cubicBezTo>
                    <a:cubicBezTo>
                      <a:pt x="43" y="54"/>
                      <a:pt x="41" y="61"/>
                      <a:pt x="40" y="62"/>
                    </a:cubicBezTo>
                    <a:cubicBezTo>
                      <a:pt x="39" y="63"/>
                      <a:pt x="34" y="63"/>
                      <a:pt x="33" y="66"/>
                    </a:cubicBezTo>
                    <a:cubicBezTo>
                      <a:pt x="33" y="69"/>
                      <a:pt x="30" y="73"/>
                      <a:pt x="29" y="73"/>
                    </a:cubicBezTo>
                    <a:cubicBezTo>
                      <a:pt x="27" y="72"/>
                      <a:pt x="24" y="71"/>
                      <a:pt x="23" y="73"/>
                    </a:cubicBezTo>
                    <a:cubicBezTo>
                      <a:pt x="22" y="75"/>
                      <a:pt x="18" y="71"/>
                      <a:pt x="17" y="72"/>
                    </a:cubicBezTo>
                    <a:cubicBezTo>
                      <a:pt x="16" y="73"/>
                      <a:pt x="10" y="78"/>
                      <a:pt x="10" y="80"/>
                    </a:cubicBezTo>
                    <a:cubicBezTo>
                      <a:pt x="10" y="83"/>
                      <a:pt x="16" y="83"/>
                      <a:pt x="16" y="86"/>
                    </a:cubicBezTo>
                    <a:cubicBezTo>
                      <a:pt x="15" y="90"/>
                      <a:pt x="18" y="93"/>
                      <a:pt x="19" y="95"/>
                    </a:cubicBezTo>
                    <a:cubicBezTo>
                      <a:pt x="21" y="97"/>
                      <a:pt x="24" y="101"/>
                      <a:pt x="22" y="103"/>
                    </a:cubicBezTo>
                    <a:cubicBezTo>
                      <a:pt x="21" y="105"/>
                      <a:pt x="19" y="105"/>
                      <a:pt x="16" y="104"/>
                    </a:cubicBezTo>
                    <a:cubicBezTo>
                      <a:pt x="13" y="104"/>
                      <a:pt x="13" y="106"/>
                      <a:pt x="8" y="105"/>
                    </a:cubicBezTo>
                    <a:cubicBezTo>
                      <a:pt x="3" y="104"/>
                      <a:pt x="2" y="108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" y="112"/>
                      <a:pt x="4" y="116"/>
                      <a:pt x="8" y="118"/>
                    </a:cubicBezTo>
                    <a:cubicBezTo>
                      <a:pt x="13" y="119"/>
                      <a:pt x="17" y="114"/>
                      <a:pt x="17" y="118"/>
                    </a:cubicBezTo>
                    <a:cubicBezTo>
                      <a:pt x="17" y="122"/>
                      <a:pt x="5" y="121"/>
                      <a:pt x="5" y="122"/>
                    </a:cubicBezTo>
                    <a:cubicBezTo>
                      <a:pt x="5" y="123"/>
                      <a:pt x="17" y="138"/>
                      <a:pt x="23" y="137"/>
                    </a:cubicBezTo>
                    <a:cubicBezTo>
                      <a:pt x="29" y="136"/>
                      <a:pt x="34" y="129"/>
                      <a:pt x="32" y="128"/>
                    </a:cubicBezTo>
                    <a:cubicBezTo>
                      <a:pt x="30" y="127"/>
                      <a:pt x="33" y="123"/>
                      <a:pt x="35" y="124"/>
                    </a:cubicBezTo>
                    <a:cubicBezTo>
                      <a:pt x="36" y="124"/>
                      <a:pt x="35" y="131"/>
                      <a:pt x="37" y="132"/>
                    </a:cubicBezTo>
                    <a:cubicBezTo>
                      <a:pt x="39" y="134"/>
                      <a:pt x="38" y="137"/>
                      <a:pt x="37" y="140"/>
                    </a:cubicBezTo>
                    <a:cubicBezTo>
                      <a:pt x="35" y="143"/>
                      <a:pt x="38" y="150"/>
                      <a:pt x="38" y="154"/>
                    </a:cubicBezTo>
                    <a:cubicBezTo>
                      <a:pt x="39" y="158"/>
                      <a:pt x="41" y="164"/>
                      <a:pt x="42" y="169"/>
                    </a:cubicBezTo>
                    <a:cubicBezTo>
                      <a:pt x="43" y="175"/>
                      <a:pt x="47" y="186"/>
                      <a:pt x="50" y="192"/>
                    </a:cubicBezTo>
                    <a:cubicBezTo>
                      <a:pt x="53" y="198"/>
                      <a:pt x="56" y="211"/>
                      <a:pt x="58" y="214"/>
                    </a:cubicBezTo>
                    <a:cubicBezTo>
                      <a:pt x="60" y="217"/>
                      <a:pt x="66" y="226"/>
                      <a:pt x="66" y="231"/>
                    </a:cubicBezTo>
                    <a:cubicBezTo>
                      <a:pt x="66" y="237"/>
                      <a:pt x="72" y="245"/>
                      <a:pt x="74" y="246"/>
                    </a:cubicBezTo>
                    <a:cubicBezTo>
                      <a:pt x="77" y="248"/>
                      <a:pt x="81" y="245"/>
                      <a:pt x="82" y="241"/>
                    </a:cubicBezTo>
                    <a:cubicBezTo>
                      <a:pt x="83" y="238"/>
                      <a:pt x="90" y="236"/>
                      <a:pt x="90" y="233"/>
                    </a:cubicBezTo>
                    <a:cubicBezTo>
                      <a:pt x="90" y="230"/>
                      <a:pt x="91" y="228"/>
                      <a:pt x="93" y="228"/>
                    </a:cubicBezTo>
                    <a:cubicBezTo>
                      <a:pt x="96" y="227"/>
                      <a:pt x="96" y="225"/>
                      <a:pt x="96" y="222"/>
                    </a:cubicBezTo>
                    <a:cubicBezTo>
                      <a:pt x="96" y="218"/>
                      <a:pt x="96" y="214"/>
                      <a:pt x="98" y="211"/>
                    </a:cubicBezTo>
                    <a:cubicBezTo>
                      <a:pt x="100" y="208"/>
                      <a:pt x="101" y="200"/>
                      <a:pt x="99" y="197"/>
                    </a:cubicBezTo>
                    <a:cubicBezTo>
                      <a:pt x="98" y="194"/>
                      <a:pt x="99" y="190"/>
                      <a:pt x="100" y="187"/>
                    </a:cubicBezTo>
                    <a:cubicBezTo>
                      <a:pt x="101" y="183"/>
                      <a:pt x="101" y="180"/>
                      <a:pt x="103" y="180"/>
                    </a:cubicBezTo>
                    <a:cubicBezTo>
                      <a:pt x="105" y="179"/>
                      <a:pt x="109" y="177"/>
                      <a:pt x="111" y="174"/>
                    </a:cubicBezTo>
                    <a:cubicBezTo>
                      <a:pt x="114" y="170"/>
                      <a:pt x="121" y="166"/>
                      <a:pt x="124" y="164"/>
                    </a:cubicBezTo>
                    <a:cubicBezTo>
                      <a:pt x="127" y="161"/>
                      <a:pt x="135" y="154"/>
                      <a:pt x="138" y="150"/>
                    </a:cubicBezTo>
                    <a:cubicBezTo>
                      <a:pt x="140" y="146"/>
                      <a:pt x="147" y="144"/>
                      <a:pt x="151" y="141"/>
                    </a:cubicBezTo>
                    <a:cubicBezTo>
                      <a:pt x="154" y="138"/>
                      <a:pt x="153" y="136"/>
                      <a:pt x="153" y="132"/>
                    </a:cubicBezTo>
                    <a:cubicBezTo>
                      <a:pt x="154" y="129"/>
                      <a:pt x="164" y="127"/>
                      <a:pt x="168" y="127"/>
                    </a:cubicBezTo>
                    <a:cubicBezTo>
                      <a:pt x="169" y="127"/>
                      <a:pt x="170" y="127"/>
                      <a:pt x="170" y="127"/>
                    </a:cubicBezTo>
                    <a:cubicBezTo>
                      <a:pt x="170" y="121"/>
                      <a:pt x="169" y="114"/>
                      <a:pt x="167" y="1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49" name="Freeform 51"/>
              <p:cNvSpPr>
                <a:spLocks/>
              </p:cNvSpPr>
              <p:nvPr/>
            </p:nvSpPr>
            <p:spPr bwMode="auto">
              <a:xfrm>
                <a:off x="8037251" y="2834996"/>
                <a:ext cx="798206" cy="354884"/>
              </a:xfrm>
              <a:custGeom>
                <a:avLst/>
                <a:gdLst>
                  <a:gd name="T0" fmla="*/ 245 w 265"/>
                  <a:gd name="T1" fmla="*/ 49 h 114"/>
                  <a:gd name="T2" fmla="*/ 228 w 265"/>
                  <a:gd name="T3" fmla="*/ 48 h 114"/>
                  <a:gd name="T4" fmla="*/ 230 w 265"/>
                  <a:gd name="T5" fmla="*/ 39 h 114"/>
                  <a:gd name="T6" fmla="*/ 231 w 265"/>
                  <a:gd name="T7" fmla="*/ 25 h 114"/>
                  <a:gd name="T8" fmla="*/ 213 w 265"/>
                  <a:gd name="T9" fmla="*/ 23 h 114"/>
                  <a:gd name="T10" fmla="*/ 200 w 265"/>
                  <a:gd name="T11" fmla="*/ 30 h 114"/>
                  <a:gd name="T12" fmla="*/ 177 w 265"/>
                  <a:gd name="T13" fmla="*/ 33 h 114"/>
                  <a:gd name="T14" fmla="*/ 162 w 265"/>
                  <a:gd name="T15" fmla="*/ 26 h 114"/>
                  <a:gd name="T16" fmla="*/ 149 w 265"/>
                  <a:gd name="T17" fmla="*/ 21 h 114"/>
                  <a:gd name="T18" fmla="*/ 133 w 265"/>
                  <a:gd name="T19" fmla="*/ 20 h 114"/>
                  <a:gd name="T20" fmla="*/ 120 w 265"/>
                  <a:gd name="T21" fmla="*/ 21 h 114"/>
                  <a:gd name="T22" fmla="*/ 114 w 265"/>
                  <a:gd name="T23" fmla="*/ 10 h 114"/>
                  <a:gd name="T24" fmla="*/ 99 w 265"/>
                  <a:gd name="T25" fmla="*/ 5 h 114"/>
                  <a:gd name="T26" fmla="*/ 88 w 265"/>
                  <a:gd name="T27" fmla="*/ 1 h 114"/>
                  <a:gd name="T28" fmla="*/ 80 w 265"/>
                  <a:gd name="T29" fmla="*/ 7 h 114"/>
                  <a:gd name="T30" fmla="*/ 80 w 265"/>
                  <a:gd name="T31" fmla="*/ 18 h 114"/>
                  <a:gd name="T32" fmla="*/ 73 w 265"/>
                  <a:gd name="T33" fmla="*/ 26 h 114"/>
                  <a:gd name="T34" fmla="*/ 60 w 265"/>
                  <a:gd name="T35" fmla="*/ 25 h 114"/>
                  <a:gd name="T36" fmla="*/ 50 w 265"/>
                  <a:gd name="T37" fmla="*/ 18 h 114"/>
                  <a:gd name="T38" fmla="*/ 33 w 265"/>
                  <a:gd name="T39" fmla="*/ 17 h 114"/>
                  <a:gd name="T40" fmla="*/ 21 w 265"/>
                  <a:gd name="T41" fmla="*/ 23 h 114"/>
                  <a:gd name="T42" fmla="*/ 7 w 265"/>
                  <a:gd name="T43" fmla="*/ 30 h 114"/>
                  <a:gd name="T44" fmla="*/ 0 w 265"/>
                  <a:gd name="T45" fmla="*/ 33 h 114"/>
                  <a:gd name="T46" fmla="*/ 6 w 265"/>
                  <a:gd name="T47" fmla="*/ 42 h 114"/>
                  <a:gd name="T48" fmla="*/ 21 w 265"/>
                  <a:gd name="T49" fmla="*/ 52 h 114"/>
                  <a:gd name="T50" fmla="*/ 25 w 265"/>
                  <a:gd name="T51" fmla="*/ 66 h 114"/>
                  <a:gd name="T52" fmla="*/ 42 w 265"/>
                  <a:gd name="T53" fmla="*/ 78 h 114"/>
                  <a:gd name="T54" fmla="*/ 54 w 265"/>
                  <a:gd name="T55" fmla="*/ 86 h 114"/>
                  <a:gd name="T56" fmla="*/ 65 w 265"/>
                  <a:gd name="T57" fmla="*/ 101 h 114"/>
                  <a:gd name="T58" fmla="*/ 96 w 265"/>
                  <a:gd name="T59" fmla="*/ 103 h 114"/>
                  <a:gd name="T60" fmla="*/ 120 w 265"/>
                  <a:gd name="T61" fmla="*/ 108 h 114"/>
                  <a:gd name="T62" fmla="*/ 136 w 265"/>
                  <a:gd name="T63" fmla="*/ 114 h 114"/>
                  <a:gd name="T64" fmla="*/ 169 w 265"/>
                  <a:gd name="T65" fmla="*/ 106 h 114"/>
                  <a:gd name="T66" fmla="*/ 195 w 265"/>
                  <a:gd name="T67" fmla="*/ 91 h 114"/>
                  <a:gd name="T68" fmla="*/ 201 w 265"/>
                  <a:gd name="T69" fmla="*/ 79 h 114"/>
                  <a:gd name="T70" fmla="*/ 227 w 265"/>
                  <a:gd name="T71" fmla="*/ 74 h 114"/>
                  <a:gd name="T72" fmla="*/ 245 w 265"/>
                  <a:gd name="T73" fmla="*/ 63 h 114"/>
                  <a:gd name="T74" fmla="*/ 264 w 265"/>
                  <a:gd name="T75" fmla="*/ 5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114">
                    <a:moveTo>
                      <a:pt x="253" y="48"/>
                    </a:moveTo>
                    <a:cubicBezTo>
                      <a:pt x="251" y="45"/>
                      <a:pt x="246" y="46"/>
                      <a:pt x="245" y="49"/>
                    </a:cubicBezTo>
                    <a:cubicBezTo>
                      <a:pt x="244" y="52"/>
                      <a:pt x="242" y="48"/>
                      <a:pt x="237" y="48"/>
                    </a:cubicBezTo>
                    <a:cubicBezTo>
                      <a:pt x="232" y="48"/>
                      <a:pt x="232" y="51"/>
                      <a:pt x="228" y="48"/>
                    </a:cubicBezTo>
                    <a:cubicBezTo>
                      <a:pt x="225" y="44"/>
                      <a:pt x="230" y="43"/>
                      <a:pt x="230" y="43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37" y="25"/>
                      <a:pt x="237" y="25"/>
                      <a:pt x="237" y="25"/>
                    </a:cubicBezTo>
                    <a:cubicBezTo>
                      <a:pt x="235" y="25"/>
                      <a:pt x="232" y="24"/>
                      <a:pt x="231" y="25"/>
                    </a:cubicBezTo>
                    <a:cubicBezTo>
                      <a:pt x="229" y="26"/>
                      <a:pt x="224" y="25"/>
                      <a:pt x="223" y="23"/>
                    </a:cubicBezTo>
                    <a:cubicBezTo>
                      <a:pt x="223" y="22"/>
                      <a:pt x="215" y="21"/>
                      <a:pt x="213" y="23"/>
                    </a:cubicBezTo>
                    <a:cubicBezTo>
                      <a:pt x="211" y="24"/>
                      <a:pt x="207" y="26"/>
                      <a:pt x="206" y="27"/>
                    </a:cubicBezTo>
                    <a:cubicBezTo>
                      <a:pt x="206" y="29"/>
                      <a:pt x="201" y="29"/>
                      <a:pt x="200" y="30"/>
                    </a:cubicBezTo>
                    <a:cubicBezTo>
                      <a:pt x="198" y="31"/>
                      <a:pt x="189" y="32"/>
                      <a:pt x="189" y="33"/>
                    </a:cubicBezTo>
                    <a:cubicBezTo>
                      <a:pt x="188" y="34"/>
                      <a:pt x="179" y="34"/>
                      <a:pt x="177" y="33"/>
                    </a:cubicBezTo>
                    <a:cubicBezTo>
                      <a:pt x="176" y="31"/>
                      <a:pt x="168" y="33"/>
                      <a:pt x="167" y="31"/>
                    </a:cubicBezTo>
                    <a:cubicBezTo>
                      <a:pt x="166" y="29"/>
                      <a:pt x="162" y="28"/>
                      <a:pt x="162" y="26"/>
                    </a:cubicBezTo>
                    <a:cubicBezTo>
                      <a:pt x="162" y="24"/>
                      <a:pt x="156" y="24"/>
                      <a:pt x="155" y="23"/>
                    </a:cubicBezTo>
                    <a:cubicBezTo>
                      <a:pt x="155" y="21"/>
                      <a:pt x="150" y="20"/>
                      <a:pt x="149" y="21"/>
                    </a:cubicBezTo>
                    <a:cubicBezTo>
                      <a:pt x="148" y="21"/>
                      <a:pt x="143" y="19"/>
                      <a:pt x="141" y="19"/>
                    </a:cubicBezTo>
                    <a:cubicBezTo>
                      <a:pt x="140" y="19"/>
                      <a:pt x="135" y="20"/>
                      <a:pt x="133" y="20"/>
                    </a:cubicBezTo>
                    <a:cubicBezTo>
                      <a:pt x="132" y="20"/>
                      <a:pt x="129" y="23"/>
                      <a:pt x="127" y="23"/>
                    </a:cubicBezTo>
                    <a:cubicBezTo>
                      <a:pt x="126" y="23"/>
                      <a:pt x="121" y="20"/>
                      <a:pt x="120" y="21"/>
                    </a:cubicBezTo>
                    <a:cubicBezTo>
                      <a:pt x="119" y="22"/>
                      <a:pt x="116" y="18"/>
                      <a:pt x="115" y="17"/>
                    </a:cubicBezTo>
                    <a:cubicBezTo>
                      <a:pt x="113" y="15"/>
                      <a:pt x="115" y="11"/>
                      <a:pt x="114" y="10"/>
                    </a:cubicBezTo>
                    <a:cubicBezTo>
                      <a:pt x="113" y="8"/>
                      <a:pt x="107" y="8"/>
                      <a:pt x="105" y="7"/>
                    </a:cubicBezTo>
                    <a:cubicBezTo>
                      <a:pt x="104" y="6"/>
                      <a:pt x="101" y="5"/>
                      <a:pt x="99" y="5"/>
                    </a:cubicBezTo>
                    <a:cubicBezTo>
                      <a:pt x="98" y="5"/>
                      <a:pt x="95" y="4"/>
                      <a:pt x="94" y="3"/>
                    </a:cubicBezTo>
                    <a:cubicBezTo>
                      <a:pt x="93" y="3"/>
                      <a:pt x="90" y="1"/>
                      <a:pt x="88" y="1"/>
                    </a:cubicBezTo>
                    <a:cubicBezTo>
                      <a:pt x="86" y="0"/>
                      <a:pt x="86" y="3"/>
                      <a:pt x="85" y="4"/>
                    </a:cubicBezTo>
                    <a:cubicBezTo>
                      <a:pt x="84" y="5"/>
                      <a:pt x="81" y="5"/>
                      <a:pt x="80" y="7"/>
                    </a:cubicBezTo>
                    <a:cubicBezTo>
                      <a:pt x="80" y="8"/>
                      <a:pt x="76" y="9"/>
                      <a:pt x="77" y="11"/>
                    </a:cubicBezTo>
                    <a:cubicBezTo>
                      <a:pt x="77" y="13"/>
                      <a:pt x="79" y="17"/>
                      <a:pt x="80" y="18"/>
                    </a:cubicBezTo>
                    <a:cubicBezTo>
                      <a:pt x="81" y="19"/>
                      <a:pt x="80" y="22"/>
                      <a:pt x="80" y="23"/>
                    </a:cubicBezTo>
                    <a:cubicBezTo>
                      <a:pt x="79" y="24"/>
                      <a:pt x="74" y="25"/>
                      <a:pt x="73" y="26"/>
                    </a:cubicBezTo>
                    <a:cubicBezTo>
                      <a:pt x="72" y="28"/>
                      <a:pt x="69" y="26"/>
                      <a:pt x="67" y="25"/>
                    </a:cubicBezTo>
                    <a:cubicBezTo>
                      <a:pt x="64" y="23"/>
                      <a:pt x="61" y="24"/>
                      <a:pt x="60" y="25"/>
                    </a:cubicBezTo>
                    <a:cubicBezTo>
                      <a:pt x="59" y="26"/>
                      <a:pt x="54" y="23"/>
                      <a:pt x="53" y="22"/>
                    </a:cubicBezTo>
                    <a:cubicBezTo>
                      <a:pt x="52" y="22"/>
                      <a:pt x="51" y="17"/>
                      <a:pt x="50" y="18"/>
                    </a:cubicBezTo>
                    <a:cubicBezTo>
                      <a:pt x="49" y="18"/>
                      <a:pt x="40" y="16"/>
                      <a:pt x="39" y="16"/>
                    </a:cubicBezTo>
                    <a:cubicBezTo>
                      <a:pt x="37" y="15"/>
                      <a:pt x="33" y="15"/>
                      <a:pt x="33" y="17"/>
                    </a:cubicBezTo>
                    <a:cubicBezTo>
                      <a:pt x="32" y="18"/>
                      <a:pt x="28" y="18"/>
                      <a:pt x="27" y="19"/>
                    </a:cubicBezTo>
                    <a:cubicBezTo>
                      <a:pt x="26" y="21"/>
                      <a:pt x="23" y="21"/>
                      <a:pt x="21" y="23"/>
                    </a:cubicBezTo>
                    <a:cubicBezTo>
                      <a:pt x="20" y="24"/>
                      <a:pt x="16" y="24"/>
                      <a:pt x="15" y="27"/>
                    </a:cubicBezTo>
                    <a:cubicBezTo>
                      <a:pt x="14" y="29"/>
                      <a:pt x="9" y="30"/>
                      <a:pt x="7" y="30"/>
                    </a:cubicBezTo>
                    <a:cubicBezTo>
                      <a:pt x="6" y="30"/>
                      <a:pt x="2" y="31"/>
                      <a:pt x="1" y="32"/>
                    </a:cubicBezTo>
                    <a:cubicBezTo>
                      <a:pt x="1" y="33"/>
                      <a:pt x="1" y="33"/>
                      <a:pt x="0" y="33"/>
                    </a:cubicBezTo>
                    <a:cubicBezTo>
                      <a:pt x="0" y="33"/>
                      <a:pt x="0" y="33"/>
                      <a:pt x="0" y="34"/>
                    </a:cubicBezTo>
                    <a:cubicBezTo>
                      <a:pt x="1" y="39"/>
                      <a:pt x="4" y="39"/>
                      <a:pt x="6" y="42"/>
                    </a:cubicBezTo>
                    <a:cubicBezTo>
                      <a:pt x="9" y="44"/>
                      <a:pt x="11" y="46"/>
                      <a:pt x="14" y="46"/>
                    </a:cubicBezTo>
                    <a:cubicBezTo>
                      <a:pt x="17" y="46"/>
                      <a:pt x="21" y="49"/>
                      <a:pt x="21" y="52"/>
                    </a:cubicBezTo>
                    <a:cubicBezTo>
                      <a:pt x="21" y="54"/>
                      <a:pt x="24" y="57"/>
                      <a:pt x="25" y="58"/>
                    </a:cubicBezTo>
                    <a:cubicBezTo>
                      <a:pt x="27" y="59"/>
                      <a:pt x="25" y="63"/>
                      <a:pt x="25" y="66"/>
                    </a:cubicBezTo>
                    <a:cubicBezTo>
                      <a:pt x="25" y="69"/>
                      <a:pt x="21" y="70"/>
                      <a:pt x="23" y="73"/>
                    </a:cubicBezTo>
                    <a:cubicBezTo>
                      <a:pt x="25" y="76"/>
                      <a:pt x="38" y="78"/>
                      <a:pt x="42" y="78"/>
                    </a:cubicBezTo>
                    <a:cubicBezTo>
                      <a:pt x="46" y="78"/>
                      <a:pt x="47" y="82"/>
                      <a:pt x="48" y="82"/>
                    </a:cubicBezTo>
                    <a:cubicBezTo>
                      <a:pt x="51" y="82"/>
                      <a:pt x="51" y="85"/>
                      <a:pt x="54" y="86"/>
                    </a:cubicBezTo>
                    <a:cubicBezTo>
                      <a:pt x="56" y="86"/>
                      <a:pt x="59" y="88"/>
                      <a:pt x="60" y="93"/>
                    </a:cubicBezTo>
                    <a:cubicBezTo>
                      <a:pt x="61" y="97"/>
                      <a:pt x="65" y="99"/>
                      <a:pt x="65" y="101"/>
                    </a:cubicBezTo>
                    <a:cubicBezTo>
                      <a:pt x="66" y="103"/>
                      <a:pt x="72" y="102"/>
                      <a:pt x="76" y="102"/>
                    </a:cubicBezTo>
                    <a:cubicBezTo>
                      <a:pt x="80" y="103"/>
                      <a:pt x="93" y="102"/>
                      <a:pt x="96" y="103"/>
                    </a:cubicBezTo>
                    <a:cubicBezTo>
                      <a:pt x="99" y="103"/>
                      <a:pt x="107" y="103"/>
                      <a:pt x="111" y="106"/>
                    </a:cubicBezTo>
                    <a:cubicBezTo>
                      <a:pt x="116" y="109"/>
                      <a:pt x="118" y="107"/>
                      <a:pt x="120" y="108"/>
                    </a:cubicBezTo>
                    <a:cubicBezTo>
                      <a:pt x="123" y="110"/>
                      <a:pt x="125" y="111"/>
                      <a:pt x="129" y="110"/>
                    </a:cubicBezTo>
                    <a:cubicBezTo>
                      <a:pt x="133" y="110"/>
                      <a:pt x="133" y="113"/>
                      <a:pt x="136" y="114"/>
                    </a:cubicBezTo>
                    <a:cubicBezTo>
                      <a:pt x="138" y="114"/>
                      <a:pt x="143" y="109"/>
                      <a:pt x="150" y="106"/>
                    </a:cubicBezTo>
                    <a:cubicBezTo>
                      <a:pt x="157" y="103"/>
                      <a:pt x="166" y="105"/>
                      <a:pt x="169" y="106"/>
                    </a:cubicBezTo>
                    <a:cubicBezTo>
                      <a:pt x="173" y="106"/>
                      <a:pt x="180" y="104"/>
                      <a:pt x="184" y="99"/>
                    </a:cubicBezTo>
                    <a:cubicBezTo>
                      <a:pt x="189" y="94"/>
                      <a:pt x="194" y="95"/>
                      <a:pt x="195" y="91"/>
                    </a:cubicBezTo>
                    <a:cubicBezTo>
                      <a:pt x="195" y="87"/>
                      <a:pt x="190" y="85"/>
                      <a:pt x="193" y="81"/>
                    </a:cubicBezTo>
                    <a:cubicBezTo>
                      <a:pt x="195" y="77"/>
                      <a:pt x="199" y="78"/>
                      <a:pt x="201" y="79"/>
                    </a:cubicBezTo>
                    <a:cubicBezTo>
                      <a:pt x="203" y="80"/>
                      <a:pt x="209" y="82"/>
                      <a:pt x="214" y="78"/>
                    </a:cubicBezTo>
                    <a:cubicBezTo>
                      <a:pt x="220" y="74"/>
                      <a:pt x="222" y="75"/>
                      <a:pt x="227" y="74"/>
                    </a:cubicBezTo>
                    <a:cubicBezTo>
                      <a:pt x="232" y="74"/>
                      <a:pt x="231" y="70"/>
                      <a:pt x="234" y="67"/>
                    </a:cubicBezTo>
                    <a:cubicBezTo>
                      <a:pt x="238" y="64"/>
                      <a:pt x="241" y="63"/>
                      <a:pt x="245" y="63"/>
                    </a:cubicBezTo>
                    <a:cubicBezTo>
                      <a:pt x="248" y="63"/>
                      <a:pt x="252" y="59"/>
                      <a:pt x="256" y="61"/>
                    </a:cubicBezTo>
                    <a:cubicBezTo>
                      <a:pt x="259" y="62"/>
                      <a:pt x="264" y="62"/>
                      <a:pt x="264" y="59"/>
                    </a:cubicBezTo>
                    <a:cubicBezTo>
                      <a:pt x="265" y="57"/>
                      <a:pt x="256" y="51"/>
                      <a:pt x="253" y="4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50" name="Freeform 52"/>
              <p:cNvSpPr>
                <a:spLocks/>
              </p:cNvSpPr>
              <p:nvPr/>
            </p:nvSpPr>
            <p:spPr bwMode="auto">
              <a:xfrm>
                <a:off x="6692032" y="3456699"/>
                <a:ext cx="11476" cy="34174"/>
              </a:xfrm>
              <a:custGeom>
                <a:avLst/>
                <a:gdLst>
                  <a:gd name="T0" fmla="*/ 2 w 4"/>
                  <a:gd name="T1" fmla="*/ 0 h 11"/>
                  <a:gd name="T2" fmla="*/ 0 w 4"/>
                  <a:gd name="T3" fmla="*/ 6 h 11"/>
                  <a:gd name="T4" fmla="*/ 3 w 4"/>
                  <a:gd name="T5" fmla="*/ 11 h 11"/>
                  <a:gd name="T6" fmla="*/ 4 w 4"/>
                  <a:gd name="T7" fmla="*/ 2 h 11"/>
                  <a:gd name="T8" fmla="*/ 4 w 4"/>
                  <a:gd name="T9" fmla="*/ 0 h 11"/>
                  <a:gd name="T10" fmla="*/ 2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0" y="1"/>
                      <a:pt x="0" y="5"/>
                      <a:pt x="0" y="6"/>
                    </a:cubicBezTo>
                    <a:cubicBezTo>
                      <a:pt x="0" y="7"/>
                      <a:pt x="1" y="9"/>
                      <a:pt x="3" y="11"/>
                    </a:cubicBezTo>
                    <a:cubicBezTo>
                      <a:pt x="3" y="8"/>
                      <a:pt x="3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51" name="Freeform 53"/>
              <p:cNvSpPr>
                <a:spLocks/>
              </p:cNvSpPr>
              <p:nvPr/>
            </p:nvSpPr>
            <p:spPr bwMode="auto">
              <a:xfrm>
                <a:off x="6670356" y="3435672"/>
                <a:ext cx="36977" cy="109094"/>
              </a:xfrm>
              <a:custGeom>
                <a:avLst/>
                <a:gdLst>
                  <a:gd name="T0" fmla="*/ 5 w 12"/>
                  <a:gd name="T1" fmla="*/ 34 h 35"/>
                  <a:gd name="T2" fmla="*/ 6 w 12"/>
                  <a:gd name="T3" fmla="*/ 35 h 35"/>
                  <a:gd name="T4" fmla="*/ 9 w 12"/>
                  <a:gd name="T5" fmla="*/ 23 h 35"/>
                  <a:gd name="T6" fmla="*/ 10 w 12"/>
                  <a:gd name="T7" fmla="*/ 18 h 35"/>
                  <a:gd name="T8" fmla="*/ 7 w 12"/>
                  <a:gd name="T9" fmla="*/ 13 h 35"/>
                  <a:gd name="T10" fmla="*/ 9 w 12"/>
                  <a:gd name="T11" fmla="*/ 7 h 35"/>
                  <a:gd name="T12" fmla="*/ 11 w 12"/>
                  <a:gd name="T13" fmla="*/ 7 h 35"/>
                  <a:gd name="T14" fmla="*/ 12 w 12"/>
                  <a:gd name="T15" fmla="*/ 1 h 35"/>
                  <a:gd name="T16" fmla="*/ 8 w 12"/>
                  <a:gd name="T17" fmla="*/ 0 h 35"/>
                  <a:gd name="T18" fmla="*/ 6 w 12"/>
                  <a:gd name="T19" fmla="*/ 3 h 35"/>
                  <a:gd name="T20" fmla="*/ 0 w 12"/>
                  <a:gd name="T21" fmla="*/ 18 h 35"/>
                  <a:gd name="T22" fmla="*/ 6 w 12"/>
                  <a:gd name="T23" fmla="*/ 33 h 35"/>
                  <a:gd name="T24" fmla="*/ 5 w 12"/>
                  <a:gd name="T2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35">
                    <a:moveTo>
                      <a:pt x="5" y="34"/>
                    </a:moveTo>
                    <a:cubicBezTo>
                      <a:pt x="5" y="34"/>
                      <a:pt x="6" y="35"/>
                      <a:pt x="6" y="35"/>
                    </a:cubicBezTo>
                    <a:cubicBezTo>
                      <a:pt x="7" y="30"/>
                      <a:pt x="8" y="24"/>
                      <a:pt x="9" y="23"/>
                    </a:cubicBezTo>
                    <a:cubicBezTo>
                      <a:pt x="9" y="22"/>
                      <a:pt x="10" y="20"/>
                      <a:pt x="10" y="18"/>
                    </a:cubicBezTo>
                    <a:cubicBezTo>
                      <a:pt x="8" y="16"/>
                      <a:pt x="7" y="14"/>
                      <a:pt x="7" y="13"/>
                    </a:cubicBezTo>
                    <a:cubicBezTo>
                      <a:pt x="7" y="12"/>
                      <a:pt x="7" y="8"/>
                      <a:pt x="9" y="7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1" y="5"/>
                      <a:pt x="12" y="3"/>
                      <a:pt x="12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8"/>
                      <a:pt x="1" y="15"/>
                      <a:pt x="0" y="18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5" y="3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52" name="Freeform 54"/>
              <p:cNvSpPr>
                <a:spLocks/>
              </p:cNvSpPr>
              <p:nvPr/>
            </p:nvSpPr>
            <p:spPr bwMode="auto">
              <a:xfrm>
                <a:off x="6689483" y="3431727"/>
                <a:ext cx="108383" cy="122238"/>
              </a:xfrm>
              <a:custGeom>
                <a:avLst/>
                <a:gdLst>
                  <a:gd name="T0" fmla="*/ 33 w 36"/>
                  <a:gd name="T1" fmla="*/ 0 h 39"/>
                  <a:gd name="T2" fmla="*/ 22 w 36"/>
                  <a:gd name="T3" fmla="*/ 5 h 39"/>
                  <a:gd name="T4" fmla="*/ 14 w 36"/>
                  <a:gd name="T5" fmla="*/ 9 h 39"/>
                  <a:gd name="T6" fmla="*/ 7 w 36"/>
                  <a:gd name="T7" fmla="*/ 5 h 39"/>
                  <a:gd name="T8" fmla="*/ 6 w 36"/>
                  <a:gd name="T9" fmla="*/ 2 h 39"/>
                  <a:gd name="T10" fmla="*/ 6 w 36"/>
                  <a:gd name="T11" fmla="*/ 2 h 39"/>
                  <a:gd name="T12" fmla="*/ 5 w 36"/>
                  <a:gd name="T13" fmla="*/ 10 h 39"/>
                  <a:gd name="T14" fmla="*/ 3 w 36"/>
                  <a:gd name="T15" fmla="*/ 24 h 39"/>
                  <a:gd name="T16" fmla="*/ 0 w 36"/>
                  <a:gd name="T17" fmla="*/ 36 h 39"/>
                  <a:gd name="T18" fmla="*/ 8 w 36"/>
                  <a:gd name="T19" fmla="*/ 39 h 39"/>
                  <a:gd name="T20" fmla="*/ 14 w 36"/>
                  <a:gd name="T21" fmla="*/ 34 h 39"/>
                  <a:gd name="T22" fmla="*/ 20 w 36"/>
                  <a:gd name="T23" fmla="*/ 32 h 39"/>
                  <a:gd name="T24" fmla="*/ 25 w 36"/>
                  <a:gd name="T25" fmla="*/ 28 h 39"/>
                  <a:gd name="T26" fmla="*/ 18 w 36"/>
                  <a:gd name="T27" fmla="*/ 20 h 39"/>
                  <a:gd name="T28" fmla="*/ 27 w 36"/>
                  <a:gd name="T29" fmla="*/ 15 h 39"/>
                  <a:gd name="T30" fmla="*/ 35 w 36"/>
                  <a:gd name="T31" fmla="*/ 12 h 39"/>
                  <a:gd name="T32" fmla="*/ 36 w 36"/>
                  <a:gd name="T33" fmla="*/ 12 h 39"/>
                  <a:gd name="T34" fmla="*/ 34 w 36"/>
                  <a:gd name="T35" fmla="*/ 4 h 39"/>
                  <a:gd name="T36" fmla="*/ 33 w 36"/>
                  <a:gd name="T3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39">
                    <a:moveTo>
                      <a:pt x="33" y="0"/>
                    </a:moveTo>
                    <a:cubicBezTo>
                      <a:pt x="28" y="3"/>
                      <a:pt x="23" y="5"/>
                      <a:pt x="22" y="5"/>
                    </a:cubicBezTo>
                    <a:cubicBezTo>
                      <a:pt x="20" y="5"/>
                      <a:pt x="14" y="9"/>
                      <a:pt x="14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5"/>
                      <a:pt x="5" y="9"/>
                      <a:pt x="5" y="10"/>
                    </a:cubicBezTo>
                    <a:cubicBezTo>
                      <a:pt x="4" y="12"/>
                      <a:pt x="4" y="22"/>
                      <a:pt x="3" y="24"/>
                    </a:cubicBezTo>
                    <a:cubicBezTo>
                      <a:pt x="2" y="25"/>
                      <a:pt x="1" y="31"/>
                      <a:pt x="0" y="36"/>
                    </a:cubicBezTo>
                    <a:cubicBezTo>
                      <a:pt x="3" y="37"/>
                      <a:pt x="6" y="39"/>
                      <a:pt x="8" y="39"/>
                    </a:cubicBezTo>
                    <a:cubicBezTo>
                      <a:pt x="11" y="39"/>
                      <a:pt x="14" y="36"/>
                      <a:pt x="14" y="34"/>
                    </a:cubicBezTo>
                    <a:cubicBezTo>
                      <a:pt x="14" y="32"/>
                      <a:pt x="17" y="32"/>
                      <a:pt x="20" y="32"/>
                    </a:cubicBezTo>
                    <a:cubicBezTo>
                      <a:pt x="22" y="32"/>
                      <a:pt x="23" y="29"/>
                      <a:pt x="25" y="28"/>
                    </a:cubicBezTo>
                    <a:cubicBezTo>
                      <a:pt x="27" y="27"/>
                      <a:pt x="20" y="21"/>
                      <a:pt x="18" y="20"/>
                    </a:cubicBezTo>
                    <a:cubicBezTo>
                      <a:pt x="16" y="20"/>
                      <a:pt x="20" y="15"/>
                      <a:pt x="27" y="15"/>
                    </a:cubicBezTo>
                    <a:cubicBezTo>
                      <a:pt x="33" y="15"/>
                      <a:pt x="32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5" y="9"/>
                      <a:pt x="34" y="6"/>
                      <a:pt x="34" y="4"/>
                    </a:cubicBezTo>
                    <a:cubicBezTo>
                      <a:pt x="33" y="3"/>
                      <a:pt x="33" y="2"/>
                      <a:pt x="33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>
                <a:off x="7575668" y="3133360"/>
                <a:ext cx="276694" cy="124867"/>
              </a:xfrm>
              <a:custGeom>
                <a:avLst/>
                <a:gdLst>
                  <a:gd name="T0" fmla="*/ 85 w 92"/>
                  <a:gd name="T1" fmla="*/ 8 h 40"/>
                  <a:gd name="T2" fmla="*/ 77 w 92"/>
                  <a:gd name="T3" fmla="*/ 5 h 40"/>
                  <a:gd name="T4" fmla="*/ 56 w 92"/>
                  <a:gd name="T5" fmla="*/ 4 h 40"/>
                  <a:gd name="T6" fmla="*/ 44 w 92"/>
                  <a:gd name="T7" fmla="*/ 1 h 40"/>
                  <a:gd name="T8" fmla="*/ 36 w 92"/>
                  <a:gd name="T9" fmla="*/ 4 h 40"/>
                  <a:gd name="T10" fmla="*/ 28 w 92"/>
                  <a:gd name="T11" fmla="*/ 6 h 40"/>
                  <a:gd name="T12" fmla="*/ 17 w 92"/>
                  <a:gd name="T13" fmla="*/ 6 h 40"/>
                  <a:gd name="T14" fmla="*/ 12 w 92"/>
                  <a:gd name="T15" fmla="*/ 11 h 40"/>
                  <a:gd name="T16" fmla="*/ 9 w 92"/>
                  <a:gd name="T17" fmla="*/ 16 h 40"/>
                  <a:gd name="T18" fmla="*/ 12 w 92"/>
                  <a:gd name="T19" fmla="*/ 19 h 40"/>
                  <a:gd name="T20" fmla="*/ 19 w 92"/>
                  <a:gd name="T21" fmla="*/ 19 h 40"/>
                  <a:gd name="T22" fmla="*/ 30 w 92"/>
                  <a:gd name="T23" fmla="*/ 24 h 40"/>
                  <a:gd name="T24" fmla="*/ 27 w 92"/>
                  <a:gd name="T25" fmla="*/ 28 h 40"/>
                  <a:gd name="T26" fmla="*/ 19 w 92"/>
                  <a:gd name="T27" fmla="*/ 30 h 40"/>
                  <a:gd name="T28" fmla="*/ 6 w 92"/>
                  <a:gd name="T29" fmla="*/ 31 h 40"/>
                  <a:gd name="T30" fmla="*/ 0 w 92"/>
                  <a:gd name="T31" fmla="*/ 36 h 40"/>
                  <a:gd name="T32" fmla="*/ 12 w 92"/>
                  <a:gd name="T33" fmla="*/ 37 h 40"/>
                  <a:gd name="T34" fmla="*/ 20 w 92"/>
                  <a:gd name="T35" fmla="*/ 38 h 40"/>
                  <a:gd name="T36" fmla="*/ 27 w 92"/>
                  <a:gd name="T37" fmla="*/ 39 h 40"/>
                  <a:gd name="T38" fmla="*/ 38 w 92"/>
                  <a:gd name="T39" fmla="*/ 38 h 40"/>
                  <a:gd name="T40" fmla="*/ 39 w 92"/>
                  <a:gd name="T41" fmla="*/ 34 h 40"/>
                  <a:gd name="T42" fmla="*/ 43 w 92"/>
                  <a:gd name="T43" fmla="*/ 32 h 40"/>
                  <a:gd name="T44" fmla="*/ 48 w 92"/>
                  <a:gd name="T45" fmla="*/ 29 h 40"/>
                  <a:gd name="T46" fmla="*/ 53 w 92"/>
                  <a:gd name="T47" fmla="*/ 27 h 40"/>
                  <a:gd name="T48" fmla="*/ 58 w 92"/>
                  <a:gd name="T49" fmla="*/ 29 h 40"/>
                  <a:gd name="T50" fmla="*/ 63 w 92"/>
                  <a:gd name="T51" fmla="*/ 25 h 40"/>
                  <a:gd name="T52" fmla="*/ 71 w 92"/>
                  <a:gd name="T53" fmla="*/ 23 h 40"/>
                  <a:gd name="T54" fmla="*/ 77 w 92"/>
                  <a:gd name="T55" fmla="*/ 20 h 40"/>
                  <a:gd name="T56" fmla="*/ 84 w 92"/>
                  <a:gd name="T57" fmla="*/ 16 h 40"/>
                  <a:gd name="T58" fmla="*/ 91 w 92"/>
                  <a:gd name="T59" fmla="*/ 12 h 40"/>
                  <a:gd name="T60" fmla="*/ 92 w 92"/>
                  <a:gd name="T61" fmla="*/ 10 h 40"/>
                  <a:gd name="T62" fmla="*/ 85 w 92"/>
                  <a:gd name="T63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40">
                    <a:moveTo>
                      <a:pt x="85" y="8"/>
                    </a:moveTo>
                    <a:cubicBezTo>
                      <a:pt x="82" y="4"/>
                      <a:pt x="81" y="6"/>
                      <a:pt x="77" y="5"/>
                    </a:cubicBezTo>
                    <a:cubicBezTo>
                      <a:pt x="73" y="4"/>
                      <a:pt x="59" y="3"/>
                      <a:pt x="56" y="4"/>
                    </a:cubicBezTo>
                    <a:cubicBezTo>
                      <a:pt x="53" y="5"/>
                      <a:pt x="46" y="2"/>
                      <a:pt x="44" y="1"/>
                    </a:cubicBezTo>
                    <a:cubicBezTo>
                      <a:pt x="42" y="0"/>
                      <a:pt x="36" y="1"/>
                      <a:pt x="36" y="4"/>
                    </a:cubicBezTo>
                    <a:cubicBezTo>
                      <a:pt x="35" y="8"/>
                      <a:pt x="33" y="8"/>
                      <a:pt x="28" y="6"/>
                    </a:cubicBezTo>
                    <a:cubicBezTo>
                      <a:pt x="24" y="3"/>
                      <a:pt x="17" y="3"/>
                      <a:pt x="17" y="6"/>
                    </a:cubicBezTo>
                    <a:cubicBezTo>
                      <a:pt x="16" y="8"/>
                      <a:pt x="13" y="11"/>
                      <a:pt x="12" y="11"/>
                    </a:cubicBezTo>
                    <a:cubicBezTo>
                      <a:pt x="11" y="12"/>
                      <a:pt x="10" y="14"/>
                      <a:pt x="9" y="16"/>
                    </a:cubicBezTo>
                    <a:cubicBezTo>
                      <a:pt x="10" y="17"/>
                      <a:pt x="11" y="18"/>
                      <a:pt x="12" y="19"/>
                    </a:cubicBezTo>
                    <a:cubicBezTo>
                      <a:pt x="14" y="21"/>
                      <a:pt x="18" y="21"/>
                      <a:pt x="19" y="19"/>
                    </a:cubicBezTo>
                    <a:cubicBezTo>
                      <a:pt x="19" y="17"/>
                      <a:pt x="26" y="21"/>
                      <a:pt x="30" y="24"/>
                    </a:cubicBezTo>
                    <a:cubicBezTo>
                      <a:pt x="34" y="27"/>
                      <a:pt x="28" y="25"/>
                      <a:pt x="27" y="28"/>
                    </a:cubicBezTo>
                    <a:cubicBezTo>
                      <a:pt x="25" y="32"/>
                      <a:pt x="20" y="28"/>
                      <a:pt x="19" y="30"/>
                    </a:cubicBezTo>
                    <a:cubicBezTo>
                      <a:pt x="17" y="31"/>
                      <a:pt x="9" y="32"/>
                      <a:pt x="6" y="31"/>
                    </a:cubicBezTo>
                    <a:cubicBezTo>
                      <a:pt x="4" y="31"/>
                      <a:pt x="0" y="35"/>
                      <a:pt x="0" y="36"/>
                    </a:cubicBezTo>
                    <a:cubicBezTo>
                      <a:pt x="1" y="38"/>
                      <a:pt x="9" y="35"/>
                      <a:pt x="12" y="37"/>
                    </a:cubicBezTo>
                    <a:cubicBezTo>
                      <a:pt x="15" y="39"/>
                      <a:pt x="18" y="35"/>
                      <a:pt x="20" y="38"/>
                    </a:cubicBezTo>
                    <a:cubicBezTo>
                      <a:pt x="22" y="40"/>
                      <a:pt x="25" y="38"/>
                      <a:pt x="27" y="39"/>
                    </a:cubicBezTo>
                    <a:cubicBezTo>
                      <a:pt x="29" y="40"/>
                      <a:pt x="38" y="38"/>
                      <a:pt x="38" y="38"/>
                    </a:cubicBezTo>
                    <a:cubicBezTo>
                      <a:pt x="39" y="37"/>
                      <a:pt x="39" y="35"/>
                      <a:pt x="39" y="34"/>
                    </a:cubicBezTo>
                    <a:cubicBezTo>
                      <a:pt x="39" y="32"/>
                      <a:pt x="41" y="32"/>
                      <a:pt x="43" y="32"/>
                    </a:cubicBezTo>
                    <a:cubicBezTo>
                      <a:pt x="45" y="31"/>
                      <a:pt x="46" y="29"/>
                      <a:pt x="48" y="29"/>
                    </a:cubicBezTo>
                    <a:cubicBezTo>
                      <a:pt x="49" y="29"/>
                      <a:pt x="51" y="27"/>
                      <a:pt x="53" y="27"/>
                    </a:cubicBezTo>
                    <a:cubicBezTo>
                      <a:pt x="54" y="28"/>
                      <a:pt x="56" y="30"/>
                      <a:pt x="58" y="29"/>
                    </a:cubicBezTo>
                    <a:cubicBezTo>
                      <a:pt x="60" y="27"/>
                      <a:pt x="60" y="29"/>
                      <a:pt x="63" y="25"/>
                    </a:cubicBezTo>
                    <a:cubicBezTo>
                      <a:pt x="66" y="22"/>
                      <a:pt x="67" y="23"/>
                      <a:pt x="71" y="23"/>
                    </a:cubicBezTo>
                    <a:cubicBezTo>
                      <a:pt x="75" y="24"/>
                      <a:pt x="76" y="22"/>
                      <a:pt x="77" y="20"/>
                    </a:cubicBezTo>
                    <a:cubicBezTo>
                      <a:pt x="79" y="17"/>
                      <a:pt x="82" y="17"/>
                      <a:pt x="84" y="16"/>
                    </a:cubicBezTo>
                    <a:cubicBezTo>
                      <a:pt x="86" y="14"/>
                      <a:pt x="90" y="13"/>
                      <a:pt x="91" y="12"/>
                    </a:cubicBezTo>
                    <a:cubicBezTo>
                      <a:pt x="92" y="12"/>
                      <a:pt x="92" y="11"/>
                      <a:pt x="92" y="10"/>
                    </a:cubicBezTo>
                    <a:cubicBezTo>
                      <a:pt x="89" y="8"/>
                      <a:pt x="88" y="11"/>
                      <a:pt x="85" y="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auto">
              <a:xfrm>
                <a:off x="6815716" y="3117589"/>
                <a:ext cx="174687" cy="81492"/>
              </a:xfrm>
              <a:custGeom>
                <a:avLst/>
                <a:gdLst>
                  <a:gd name="T0" fmla="*/ 23 w 58"/>
                  <a:gd name="T1" fmla="*/ 20 h 26"/>
                  <a:gd name="T2" fmla="*/ 29 w 58"/>
                  <a:gd name="T3" fmla="*/ 25 h 26"/>
                  <a:gd name="T4" fmla="*/ 29 w 58"/>
                  <a:gd name="T5" fmla="*/ 26 h 26"/>
                  <a:gd name="T6" fmla="*/ 38 w 58"/>
                  <a:gd name="T7" fmla="*/ 24 h 26"/>
                  <a:gd name="T8" fmla="*/ 45 w 58"/>
                  <a:gd name="T9" fmla="*/ 25 h 26"/>
                  <a:gd name="T10" fmla="*/ 45 w 58"/>
                  <a:gd name="T11" fmla="*/ 23 h 26"/>
                  <a:gd name="T12" fmla="*/ 51 w 58"/>
                  <a:gd name="T13" fmla="*/ 25 h 26"/>
                  <a:gd name="T14" fmla="*/ 57 w 58"/>
                  <a:gd name="T15" fmla="*/ 25 h 26"/>
                  <a:gd name="T16" fmla="*/ 54 w 58"/>
                  <a:gd name="T17" fmla="*/ 21 h 26"/>
                  <a:gd name="T18" fmla="*/ 56 w 58"/>
                  <a:gd name="T19" fmla="*/ 18 h 26"/>
                  <a:gd name="T20" fmla="*/ 51 w 58"/>
                  <a:gd name="T21" fmla="*/ 16 h 26"/>
                  <a:gd name="T22" fmla="*/ 48 w 58"/>
                  <a:gd name="T23" fmla="*/ 11 h 26"/>
                  <a:gd name="T24" fmla="*/ 45 w 58"/>
                  <a:gd name="T25" fmla="*/ 9 h 26"/>
                  <a:gd name="T26" fmla="*/ 37 w 58"/>
                  <a:gd name="T27" fmla="*/ 11 h 26"/>
                  <a:gd name="T28" fmla="*/ 31 w 58"/>
                  <a:gd name="T29" fmla="*/ 8 h 26"/>
                  <a:gd name="T30" fmla="*/ 26 w 58"/>
                  <a:gd name="T31" fmla="*/ 5 h 26"/>
                  <a:gd name="T32" fmla="*/ 13 w 58"/>
                  <a:gd name="T33" fmla="*/ 3 h 26"/>
                  <a:gd name="T34" fmla="*/ 3 w 58"/>
                  <a:gd name="T35" fmla="*/ 0 h 26"/>
                  <a:gd name="T36" fmla="*/ 0 w 58"/>
                  <a:gd name="T37" fmla="*/ 2 h 26"/>
                  <a:gd name="T38" fmla="*/ 13 w 58"/>
                  <a:gd name="T39" fmla="*/ 9 h 26"/>
                  <a:gd name="T40" fmla="*/ 16 w 58"/>
                  <a:gd name="T41" fmla="*/ 18 h 26"/>
                  <a:gd name="T42" fmla="*/ 14 w 58"/>
                  <a:gd name="T43" fmla="*/ 21 h 26"/>
                  <a:gd name="T44" fmla="*/ 23 w 58"/>
                  <a:gd name="T45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26">
                    <a:moveTo>
                      <a:pt x="23" y="20"/>
                    </a:moveTo>
                    <a:cubicBezTo>
                      <a:pt x="26" y="19"/>
                      <a:pt x="27" y="22"/>
                      <a:pt x="29" y="25"/>
                    </a:cubicBezTo>
                    <a:cubicBezTo>
                      <a:pt x="29" y="25"/>
                      <a:pt x="29" y="26"/>
                      <a:pt x="29" y="26"/>
                    </a:cubicBezTo>
                    <a:cubicBezTo>
                      <a:pt x="32" y="25"/>
                      <a:pt x="35" y="24"/>
                      <a:pt x="38" y="24"/>
                    </a:cubicBezTo>
                    <a:cubicBezTo>
                      <a:pt x="40" y="24"/>
                      <a:pt x="43" y="24"/>
                      <a:pt x="45" y="25"/>
                    </a:cubicBezTo>
                    <a:cubicBezTo>
                      <a:pt x="45" y="24"/>
                      <a:pt x="45" y="23"/>
                      <a:pt x="45" y="23"/>
                    </a:cubicBezTo>
                    <a:cubicBezTo>
                      <a:pt x="46" y="21"/>
                      <a:pt x="49" y="23"/>
                      <a:pt x="51" y="25"/>
                    </a:cubicBezTo>
                    <a:cubicBezTo>
                      <a:pt x="52" y="26"/>
                      <a:pt x="56" y="26"/>
                      <a:pt x="57" y="25"/>
                    </a:cubicBezTo>
                    <a:cubicBezTo>
                      <a:pt x="58" y="24"/>
                      <a:pt x="55" y="23"/>
                      <a:pt x="54" y="21"/>
                    </a:cubicBezTo>
                    <a:cubicBezTo>
                      <a:pt x="54" y="21"/>
                      <a:pt x="55" y="20"/>
                      <a:pt x="56" y="18"/>
                    </a:cubicBezTo>
                    <a:cubicBezTo>
                      <a:pt x="54" y="17"/>
                      <a:pt x="52" y="15"/>
                      <a:pt x="51" y="16"/>
                    </a:cubicBezTo>
                    <a:cubicBezTo>
                      <a:pt x="50" y="16"/>
                      <a:pt x="50" y="11"/>
                      <a:pt x="48" y="11"/>
                    </a:cubicBezTo>
                    <a:cubicBezTo>
                      <a:pt x="47" y="11"/>
                      <a:pt x="47" y="9"/>
                      <a:pt x="45" y="9"/>
                    </a:cubicBezTo>
                    <a:cubicBezTo>
                      <a:pt x="44" y="9"/>
                      <a:pt x="38" y="9"/>
                      <a:pt x="37" y="11"/>
                    </a:cubicBezTo>
                    <a:cubicBezTo>
                      <a:pt x="35" y="12"/>
                      <a:pt x="33" y="8"/>
                      <a:pt x="31" y="8"/>
                    </a:cubicBezTo>
                    <a:cubicBezTo>
                      <a:pt x="30" y="8"/>
                      <a:pt x="27" y="6"/>
                      <a:pt x="26" y="5"/>
                    </a:cubicBezTo>
                    <a:cubicBezTo>
                      <a:pt x="25" y="3"/>
                      <a:pt x="16" y="5"/>
                      <a:pt x="13" y="3"/>
                    </a:cubicBezTo>
                    <a:cubicBezTo>
                      <a:pt x="11" y="2"/>
                      <a:pt x="6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5" y="5"/>
                      <a:pt x="12" y="4"/>
                      <a:pt x="13" y="9"/>
                    </a:cubicBezTo>
                    <a:cubicBezTo>
                      <a:pt x="14" y="15"/>
                      <a:pt x="17" y="13"/>
                      <a:pt x="16" y="18"/>
                    </a:cubicBezTo>
                    <a:cubicBezTo>
                      <a:pt x="16" y="19"/>
                      <a:pt x="15" y="20"/>
                      <a:pt x="14" y="21"/>
                    </a:cubicBezTo>
                    <a:cubicBezTo>
                      <a:pt x="18" y="21"/>
                      <a:pt x="22" y="21"/>
                      <a:pt x="23" y="2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55" name="Freeform 57"/>
              <p:cNvSpPr>
                <a:spLocks noEditPoints="1"/>
              </p:cNvSpPr>
              <p:nvPr/>
            </p:nvSpPr>
            <p:spPr bwMode="auto">
              <a:xfrm>
                <a:off x="6462517" y="3164906"/>
                <a:ext cx="479433" cy="193215"/>
              </a:xfrm>
              <a:custGeom>
                <a:avLst/>
                <a:gdLst>
                  <a:gd name="T0" fmla="*/ 154 w 159"/>
                  <a:gd name="T1" fmla="*/ 44 h 62"/>
                  <a:gd name="T2" fmla="*/ 154 w 159"/>
                  <a:gd name="T3" fmla="*/ 35 h 62"/>
                  <a:gd name="T4" fmla="*/ 154 w 159"/>
                  <a:gd name="T5" fmla="*/ 28 h 62"/>
                  <a:gd name="T6" fmla="*/ 156 w 159"/>
                  <a:gd name="T7" fmla="*/ 23 h 62"/>
                  <a:gd name="T8" fmla="*/ 155 w 159"/>
                  <a:gd name="T9" fmla="*/ 20 h 62"/>
                  <a:gd name="T10" fmla="*/ 148 w 159"/>
                  <a:gd name="T11" fmla="*/ 17 h 62"/>
                  <a:gd name="T12" fmla="*/ 146 w 159"/>
                  <a:gd name="T13" fmla="*/ 10 h 62"/>
                  <a:gd name="T14" fmla="*/ 140 w 159"/>
                  <a:gd name="T15" fmla="*/ 5 h 62"/>
                  <a:gd name="T16" fmla="*/ 131 w 159"/>
                  <a:gd name="T17" fmla="*/ 6 h 62"/>
                  <a:gd name="T18" fmla="*/ 116 w 159"/>
                  <a:gd name="T19" fmla="*/ 11 h 62"/>
                  <a:gd name="T20" fmla="*/ 101 w 159"/>
                  <a:gd name="T21" fmla="*/ 11 h 62"/>
                  <a:gd name="T22" fmla="*/ 91 w 159"/>
                  <a:gd name="T23" fmla="*/ 8 h 62"/>
                  <a:gd name="T24" fmla="*/ 83 w 159"/>
                  <a:gd name="T25" fmla="*/ 5 h 62"/>
                  <a:gd name="T26" fmla="*/ 71 w 159"/>
                  <a:gd name="T27" fmla="*/ 1 h 62"/>
                  <a:gd name="T28" fmla="*/ 45 w 159"/>
                  <a:gd name="T29" fmla="*/ 9 h 62"/>
                  <a:gd name="T30" fmla="*/ 27 w 159"/>
                  <a:gd name="T31" fmla="*/ 10 h 62"/>
                  <a:gd name="T32" fmla="*/ 23 w 159"/>
                  <a:gd name="T33" fmla="*/ 17 h 62"/>
                  <a:gd name="T34" fmla="*/ 5 w 159"/>
                  <a:gd name="T35" fmla="*/ 18 h 62"/>
                  <a:gd name="T36" fmla="*/ 3 w 159"/>
                  <a:gd name="T37" fmla="*/ 24 h 62"/>
                  <a:gd name="T38" fmla="*/ 7 w 159"/>
                  <a:gd name="T39" fmla="*/ 27 h 62"/>
                  <a:gd name="T40" fmla="*/ 8 w 159"/>
                  <a:gd name="T41" fmla="*/ 33 h 62"/>
                  <a:gd name="T42" fmla="*/ 8 w 159"/>
                  <a:gd name="T43" fmla="*/ 39 h 62"/>
                  <a:gd name="T44" fmla="*/ 8 w 159"/>
                  <a:gd name="T45" fmla="*/ 43 h 62"/>
                  <a:gd name="T46" fmla="*/ 12 w 159"/>
                  <a:gd name="T47" fmla="*/ 48 h 62"/>
                  <a:gd name="T48" fmla="*/ 18 w 159"/>
                  <a:gd name="T49" fmla="*/ 51 h 62"/>
                  <a:gd name="T50" fmla="*/ 22 w 159"/>
                  <a:gd name="T51" fmla="*/ 52 h 62"/>
                  <a:gd name="T52" fmla="*/ 27 w 159"/>
                  <a:gd name="T53" fmla="*/ 58 h 62"/>
                  <a:gd name="T54" fmla="*/ 38 w 159"/>
                  <a:gd name="T55" fmla="*/ 56 h 62"/>
                  <a:gd name="T56" fmla="*/ 45 w 159"/>
                  <a:gd name="T57" fmla="*/ 53 h 62"/>
                  <a:gd name="T58" fmla="*/ 56 w 159"/>
                  <a:gd name="T59" fmla="*/ 59 h 62"/>
                  <a:gd name="T60" fmla="*/ 65 w 159"/>
                  <a:gd name="T61" fmla="*/ 58 h 62"/>
                  <a:gd name="T62" fmla="*/ 73 w 159"/>
                  <a:gd name="T63" fmla="*/ 53 h 62"/>
                  <a:gd name="T64" fmla="*/ 79 w 159"/>
                  <a:gd name="T65" fmla="*/ 55 h 62"/>
                  <a:gd name="T66" fmla="*/ 86 w 159"/>
                  <a:gd name="T67" fmla="*/ 53 h 62"/>
                  <a:gd name="T68" fmla="*/ 83 w 159"/>
                  <a:gd name="T69" fmla="*/ 59 h 62"/>
                  <a:gd name="T70" fmla="*/ 84 w 159"/>
                  <a:gd name="T71" fmla="*/ 62 h 62"/>
                  <a:gd name="T72" fmla="*/ 89 w 159"/>
                  <a:gd name="T73" fmla="*/ 57 h 62"/>
                  <a:gd name="T74" fmla="*/ 92 w 159"/>
                  <a:gd name="T75" fmla="*/ 55 h 62"/>
                  <a:gd name="T76" fmla="*/ 100 w 159"/>
                  <a:gd name="T77" fmla="*/ 55 h 62"/>
                  <a:gd name="T78" fmla="*/ 105 w 159"/>
                  <a:gd name="T79" fmla="*/ 54 h 62"/>
                  <a:gd name="T80" fmla="*/ 114 w 159"/>
                  <a:gd name="T81" fmla="*/ 54 h 62"/>
                  <a:gd name="T82" fmla="*/ 126 w 159"/>
                  <a:gd name="T83" fmla="*/ 51 h 62"/>
                  <a:gd name="T84" fmla="*/ 135 w 159"/>
                  <a:gd name="T85" fmla="*/ 49 h 62"/>
                  <a:gd name="T86" fmla="*/ 138 w 159"/>
                  <a:gd name="T87" fmla="*/ 50 h 62"/>
                  <a:gd name="T88" fmla="*/ 142 w 159"/>
                  <a:gd name="T89" fmla="*/ 47 h 62"/>
                  <a:gd name="T90" fmla="*/ 149 w 159"/>
                  <a:gd name="T91" fmla="*/ 49 h 62"/>
                  <a:gd name="T92" fmla="*/ 158 w 159"/>
                  <a:gd name="T93" fmla="*/ 50 h 62"/>
                  <a:gd name="T94" fmla="*/ 154 w 159"/>
                  <a:gd name="T95" fmla="*/ 44 h 62"/>
                  <a:gd name="T96" fmla="*/ 14 w 159"/>
                  <a:gd name="T97" fmla="*/ 11 h 62"/>
                  <a:gd name="T98" fmla="*/ 25 w 159"/>
                  <a:gd name="T99" fmla="*/ 10 h 62"/>
                  <a:gd name="T100" fmla="*/ 19 w 159"/>
                  <a:gd name="T101" fmla="*/ 5 h 62"/>
                  <a:gd name="T102" fmla="*/ 17 w 159"/>
                  <a:gd name="T103" fmla="*/ 1 h 62"/>
                  <a:gd name="T104" fmla="*/ 14 w 159"/>
                  <a:gd name="T105" fmla="*/ 1 h 62"/>
                  <a:gd name="T106" fmla="*/ 5 w 159"/>
                  <a:gd name="T107" fmla="*/ 1 h 62"/>
                  <a:gd name="T108" fmla="*/ 6 w 159"/>
                  <a:gd name="T109" fmla="*/ 7 h 62"/>
                  <a:gd name="T110" fmla="*/ 3 w 159"/>
                  <a:gd name="T111" fmla="*/ 11 h 62"/>
                  <a:gd name="T112" fmla="*/ 1 w 159"/>
                  <a:gd name="T113" fmla="*/ 14 h 62"/>
                  <a:gd name="T114" fmla="*/ 6 w 159"/>
                  <a:gd name="T115" fmla="*/ 16 h 62"/>
                  <a:gd name="T116" fmla="*/ 14 w 159"/>
                  <a:gd name="T117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9" h="62">
                    <a:moveTo>
                      <a:pt x="154" y="44"/>
                    </a:moveTo>
                    <a:cubicBezTo>
                      <a:pt x="153" y="43"/>
                      <a:pt x="155" y="36"/>
                      <a:pt x="154" y="35"/>
                    </a:cubicBezTo>
                    <a:cubicBezTo>
                      <a:pt x="154" y="33"/>
                      <a:pt x="152" y="28"/>
                      <a:pt x="154" y="28"/>
                    </a:cubicBezTo>
                    <a:cubicBezTo>
                      <a:pt x="156" y="28"/>
                      <a:pt x="154" y="23"/>
                      <a:pt x="156" y="23"/>
                    </a:cubicBezTo>
                    <a:cubicBezTo>
                      <a:pt x="156" y="22"/>
                      <a:pt x="155" y="21"/>
                      <a:pt x="155" y="20"/>
                    </a:cubicBezTo>
                    <a:cubicBezTo>
                      <a:pt x="153" y="19"/>
                      <a:pt x="150" y="21"/>
                      <a:pt x="148" y="17"/>
                    </a:cubicBezTo>
                    <a:cubicBezTo>
                      <a:pt x="147" y="14"/>
                      <a:pt x="148" y="13"/>
                      <a:pt x="146" y="10"/>
                    </a:cubicBezTo>
                    <a:cubicBezTo>
                      <a:pt x="144" y="7"/>
                      <a:pt x="143" y="4"/>
                      <a:pt x="140" y="5"/>
                    </a:cubicBezTo>
                    <a:cubicBezTo>
                      <a:pt x="139" y="6"/>
                      <a:pt x="135" y="6"/>
                      <a:pt x="131" y="6"/>
                    </a:cubicBezTo>
                    <a:cubicBezTo>
                      <a:pt x="127" y="9"/>
                      <a:pt x="118" y="12"/>
                      <a:pt x="116" y="11"/>
                    </a:cubicBezTo>
                    <a:cubicBezTo>
                      <a:pt x="112" y="10"/>
                      <a:pt x="106" y="11"/>
                      <a:pt x="101" y="11"/>
                    </a:cubicBezTo>
                    <a:cubicBezTo>
                      <a:pt x="96" y="11"/>
                      <a:pt x="95" y="8"/>
                      <a:pt x="91" y="8"/>
                    </a:cubicBezTo>
                    <a:cubicBezTo>
                      <a:pt x="87" y="8"/>
                      <a:pt x="87" y="5"/>
                      <a:pt x="83" y="5"/>
                    </a:cubicBezTo>
                    <a:cubicBezTo>
                      <a:pt x="80" y="5"/>
                      <a:pt x="83" y="3"/>
                      <a:pt x="71" y="1"/>
                    </a:cubicBezTo>
                    <a:cubicBezTo>
                      <a:pt x="59" y="0"/>
                      <a:pt x="49" y="6"/>
                      <a:pt x="45" y="9"/>
                    </a:cubicBezTo>
                    <a:cubicBezTo>
                      <a:pt x="42" y="12"/>
                      <a:pt x="28" y="9"/>
                      <a:pt x="27" y="10"/>
                    </a:cubicBezTo>
                    <a:cubicBezTo>
                      <a:pt x="26" y="11"/>
                      <a:pt x="27" y="15"/>
                      <a:pt x="23" y="17"/>
                    </a:cubicBezTo>
                    <a:cubicBezTo>
                      <a:pt x="18" y="18"/>
                      <a:pt x="8" y="17"/>
                      <a:pt x="5" y="18"/>
                    </a:cubicBezTo>
                    <a:cubicBezTo>
                      <a:pt x="2" y="20"/>
                      <a:pt x="0" y="25"/>
                      <a:pt x="3" y="24"/>
                    </a:cubicBezTo>
                    <a:cubicBezTo>
                      <a:pt x="6" y="24"/>
                      <a:pt x="8" y="26"/>
                      <a:pt x="7" y="27"/>
                    </a:cubicBezTo>
                    <a:cubicBezTo>
                      <a:pt x="6" y="28"/>
                      <a:pt x="9" y="31"/>
                      <a:pt x="8" y="33"/>
                    </a:cubicBezTo>
                    <a:cubicBezTo>
                      <a:pt x="6" y="34"/>
                      <a:pt x="6" y="37"/>
                      <a:pt x="8" y="39"/>
                    </a:cubicBezTo>
                    <a:cubicBezTo>
                      <a:pt x="10" y="40"/>
                      <a:pt x="10" y="43"/>
                      <a:pt x="8" y="43"/>
                    </a:cubicBezTo>
                    <a:cubicBezTo>
                      <a:pt x="5" y="44"/>
                      <a:pt x="12" y="47"/>
                      <a:pt x="12" y="48"/>
                    </a:cubicBezTo>
                    <a:cubicBezTo>
                      <a:pt x="12" y="49"/>
                      <a:pt x="18" y="50"/>
                      <a:pt x="18" y="51"/>
                    </a:cubicBezTo>
                    <a:cubicBezTo>
                      <a:pt x="18" y="53"/>
                      <a:pt x="19" y="53"/>
                      <a:pt x="22" y="52"/>
                    </a:cubicBezTo>
                    <a:cubicBezTo>
                      <a:pt x="24" y="52"/>
                      <a:pt x="25" y="55"/>
                      <a:pt x="27" y="58"/>
                    </a:cubicBezTo>
                    <a:cubicBezTo>
                      <a:pt x="29" y="60"/>
                      <a:pt x="38" y="58"/>
                      <a:pt x="38" y="56"/>
                    </a:cubicBezTo>
                    <a:cubicBezTo>
                      <a:pt x="38" y="53"/>
                      <a:pt x="41" y="52"/>
                      <a:pt x="45" y="53"/>
                    </a:cubicBezTo>
                    <a:cubicBezTo>
                      <a:pt x="49" y="53"/>
                      <a:pt x="54" y="59"/>
                      <a:pt x="56" y="59"/>
                    </a:cubicBezTo>
                    <a:cubicBezTo>
                      <a:pt x="58" y="60"/>
                      <a:pt x="62" y="58"/>
                      <a:pt x="65" y="58"/>
                    </a:cubicBezTo>
                    <a:cubicBezTo>
                      <a:pt x="67" y="58"/>
                      <a:pt x="71" y="54"/>
                      <a:pt x="73" y="53"/>
                    </a:cubicBezTo>
                    <a:cubicBezTo>
                      <a:pt x="74" y="52"/>
                      <a:pt x="77" y="56"/>
                      <a:pt x="79" y="55"/>
                    </a:cubicBezTo>
                    <a:cubicBezTo>
                      <a:pt x="82" y="53"/>
                      <a:pt x="84" y="52"/>
                      <a:pt x="86" y="53"/>
                    </a:cubicBezTo>
                    <a:cubicBezTo>
                      <a:pt x="87" y="54"/>
                      <a:pt x="82" y="57"/>
                      <a:pt x="83" y="59"/>
                    </a:cubicBezTo>
                    <a:cubicBezTo>
                      <a:pt x="84" y="60"/>
                      <a:pt x="84" y="61"/>
                      <a:pt x="84" y="62"/>
                    </a:cubicBezTo>
                    <a:cubicBezTo>
                      <a:pt x="89" y="62"/>
                      <a:pt x="88" y="58"/>
                      <a:pt x="89" y="57"/>
                    </a:cubicBezTo>
                    <a:cubicBezTo>
                      <a:pt x="89" y="55"/>
                      <a:pt x="90" y="53"/>
                      <a:pt x="92" y="55"/>
                    </a:cubicBezTo>
                    <a:cubicBezTo>
                      <a:pt x="94" y="56"/>
                      <a:pt x="96" y="56"/>
                      <a:pt x="100" y="55"/>
                    </a:cubicBezTo>
                    <a:cubicBezTo>
                      <a:pt x="103" y="53"/>
                      <a:pt x="104" y="52"/>
                      <a:pt x="105" y="54"/>
                    </a:cubicBezTo>
                    <a:cubicBezTo>
                      <a:pt x="106" y="55"/>
                      <a:pt x="109" y="54"/>
                      <a:pt x="114" y="54"/>
                    </a:cubicBezTo>
                    <a:cubicBezTo>
                      <a:pt x="120" y="54"/>
                      <a:pt x="121" y="50"/>
                      <a:pt x="126" y="51"/>
                    </a:cubicBezTo>
                    <a:cubicBezTo>
                      <a:pt x="131" y="51"/>
                      <a:pt x="135" y="49"/>
                      <a:pt x="135" y="49"/>
                    </a:cubicBezTo>
                    <a:cubicBezTo>
                      <a:pt x="138" y="50"/>
                      <a:pt x="138" y="50"/>
                      <a:pt x="138" y="50"/>
                    </a:cubicBezTo>
                    <a:cubicBezTo>
                      <a:pt x="140" y="49"/>
                      <a:pt x="139" y="48"/>
                      <a:pt x="142" y="47"/>
                    </a:cubicBezTo>
                    <a:cubicBezTo>
                      <a:pt x="146" y="47"/>
                      <a:pt x="147" y="50"/>
                      <a:pt x="149" y="49"/>
                    </a:cubicBezTo>
                    <a:cubicBezTo>
                      <a:pt x="151" y="48"/>
                      <a:pt x="158" y="55"/>
                      <a:pt x="158" y="50"/>
                    </a:cubicBezTo>
                    <a:cubicBezTo>
                      <a:pt x="159" y="49"/>
                      <a:pt x="156" y="44"/>
                      <a:pt x="154" y="44"/>
                    </a:cubicBezTo>
                    <a:close/>
                    <a:moveTo>
                      <a:pt x="14" y="11"/>
                    </a:moveTo>
                    <a:cubicBezTo>
                      <a:pt x="17" y="10"/>
                      <a:pt x="24" y="12"/>
                      <a:pt x="25" y="10"/>
                    </a:cubicBezTo>
                    <a:cubicBezTo>
                      <a:pt x="27" y="9"/>
                      <a:pt x="21" y="7"/>
                      <a:pt x="19" y="5"/>
                    </a:cubicBezTo>
                    <a:cubicBezTo>
                      <a:pt x="18" y="4"/>
                      <a:pt x="17" y="2"/>
                      <a:pt x="17" y="1"/>
                    </a:cubicBezTo>
                    <a:cubicBezTo>
                      <a:pt x="16" y="2"/>
                      <a:pt x="15" y="2"/>
                      <a:pt x="14" y="1"/>
                    </a:cubicBezTo>
                    <a:cubicBezTo>
                      <a:pt x="11" y="0"/>
                      <a:pt x="6" y="1"/>
                      <a:pt x="5" y="1"/>
                    </a:cubicBezTo>
                    <a:cubicBezTo>
                      <a:pt x="4" y="2"/>
                      <a:pt x="6" y="5"/>
                      <a:pt x="6" y="7"/>
                    </a:cubicBezTo>
                    <a:cubicBezTo>
                      <a:pt x="6" y="9"/>
                      <a:pt x="3" y="10"/>
                      <a:pt x="3" y="11"/>
                    </a:cubicBezTo>
                    <a:cubicBezTo>
                      <a:pt x="3" y="12"/>
                      <a:pt x="3" y="13"/>
                      <a:pt x="1" y="14"/>
                    </a:cubicBezTo>
                    <a:cubicBezTo>
                      <a:pt x="3" y="15"/>
                      <a:pt x="5" y="16"/>
                      <a:pt x="6" y="16"/>
                    </a:cubicBezTo>
                    <a:cubicBezTo>
                      <a:pt x="10" y="16"/>
                      <a:pt x="11" y="13"/>
                      <a:pt x="14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56" name="Freeform 58"/>
              <p:cNvSpPr>
                <a:spLocks/>
              </p:cNvSpPr>
              <p:nvPr/>
            </p:nvSpPr>
            <p:spPr bwMode="auto">
              <a:xfrm>
                <a:off x="7794983" y="3360750"/>
                <a:ext cx="61204" cy="59147"/>
              </a:xfrm>
              <a:custGeom>
                <a:avLst/>
                <a:gdLst>
                  <a:gd name="T0" fmla="*/ 10 w 20"/>
                  <a:gd name="T1" fmla="*/ 0 h 19"/>
                  <a:gd name="T2" fmla="*/ 0 w 20"/>
                  <a:gd name="T3" fmla="*/ 6 h 19"/>
                  <a:gd name="T4" fmla="*/ 2 w 20"/>
                  <a:gd name="T5" fmla="*/ 8 h 19"/>
                  <a:gd name="T6" fmla="*/ 7 w 20"/>
                  <a:gd name="T7" fmla="*/ 14 h 19"/>
                  <a:gd name="T8" fmla="*/ 7 w 20"/>
                  <a:gd name="T9" fmla="*/ 19 h 19"/>
                  <a:gd name="T10" fmla="*/ 11 w 20"/>
                  <a:gd name="T11" fmla="*/ 18 h 19"/>
                  <a:gd name="T12" fmla="*/ 19 w 20"/>
                  <a:gd name="T13" fmla="*/ 8 h 19"/>
                  <a:gd name="T14" fmla="*/ 10 w 20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10" y="0"/>
                    </a:moveTo>
                    <a:cubicBezTo>
                      <a:pt x="7" y="0"/>
                      <a:pt x="1" y="3"/>
                      <a:pt x="0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2" y="10"/>
                      <a:pt x="4" y="12"/>
                      <a:pt x="7" y="14"/>
                    </a:cubicBezTo>
                    <a:cubicBezTo>
                      <a:pt x="8" y="15"/>
                      <a:pt x="8" y="17"/>
                      <a:pt x="7" y="19"/>
                    </a:cubicBezTo>
                    <a:cubicBezTo>
                      <a:pt x="9" y="19"/>
                      <a:pt x="10" y="19"/>
                      <a:pt x="11" y="18"/>
                    </a:cubicBezTo>
                    <a:cubicBezTo>
                      <a:pt x="13" y="18"/>
                      <a:pt x="19" y="10"/>
                      <a:pt x="19" y="8"/>
                    </a:cubicBezTo>
                    <a:cubicBezTo>
                      <a:pt x="20" y="6"/>
                      <a:pt x="13" y="0"/>
                      <a:pt x="10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57" name="Freeform 59"/>
              <p:cNvSpPr>
                <a:spLocks/>
              </p:cNvSpPr>
              <p:nvPr/>
            </p:nvSpPr>
            <p:spPr bwMode="auto">
              <a:xfrm>
                <a:off x="8941289" y="3142561"/>
                <a:ext cx="174687" cy="170871"/>
              </a:xfrm>
              <a:custGeom>
                <a:avLst/>
                <a:gdLst>
                  <a:gd name="T0" fmla="*/ 56 w 58"/>
                  <a:gd name="T1" fmla="*/ 3 h 55"/>
                  <a:gd name="T2" fmla="*/ 49 w 58"/>
                  <a:gd name="T3" fmla="*/ 0 h 55"/>
                  <a:gd name="T4" fmla="*/ 44 w 58"/>
                  <a:gd name="T5" fmla="*/ 7 h 55"/>
                  <a:gd name="T6" fmla="*/ 38 w 58"/>
                  <a:gd name="T7" fmla="*/ 11 h 55"/>
                  <a:gd name="T8" fmla="*/ 35 w 58"/>
                  <a:gd name="T9" fmla="*/ 14 h 55"/>
                  <a:gd name="T10" fmla="*/ 29 w 58"/>
                  <a:gd name="T11" fmla="*/ 16 h 55"/>
                  <a:gd name="T12" fmla="*/ 24 w 58"/>
                  <a:gd name="T13" fmla="*/ 14 h 55"/>
                  <a:gd name="T14" fmla="*/ 18 w 58"/>
                  <a:gd name="T15" fmla="*/ 20 h 55"/>
                  <a:gd name="T16" fmla="*/ 3 w 58"/>
                  <a:gd name="T17" fmla="*/ 28 h 55"/>
                  <a:gd name="T18" fmla="*/ 0 w 58"/>
                  <a:gd name="T19" fmla="*/ 32 h 55"/>
                  <a:gd name="T20" fmla="*/ 10 w 58"/>
                  <a:gd name="T21" fmla="*/ 37 h 55"/>
                  <a:gd name="T22" fmla="*/ 5 w 58"/>
                  <a:gd name="T23" fmla="*/ 46 h 55"/>
                  <a:gd name="T24" fmla="*/ 7 w 58"/>
                  <a:gd name="T25" fmla="*/ 51 h 55"/>
                  <a:gd name="T26" fmla="*/ 11 w 58"/>
                  <a:gd name="T27" fmla="*/ 53 h 55"/>
                  <a:gd name="T28" fmla="*/ 17 w 58"/>
                  <a:gd name="T29" fmla="*/ 52 h 55"/>
                  <a:gd name="T30" fmla="*/ 19 w 58"/>
                  <a:gd name="T31" fmla="*/ 53 h 55"/>
                  <a:gd name="T32" fmla="*/ 24 w 58"/>
                  <a:gd name="T33" fmla="*/ 49 h 55"/>
                  <a:gd name="T34" fmla="*/ 32 w 58"/>
                  <a:gd name="T35" fmla="*/ 48 h 55"/>
                  <a:gd name="T36" fmla="*/ 36 w 58"/>
                  <a:gd name="T37" fmla="*/ 46 h 55"/>
                  <a:gd name="T38" fmla="*/ 29 w 58"/>
                  <a:gd name="T39" fmla="*/ 39 h 55"/>
                  <a:gd name="T40" fmla="*/ 31 w 58"/>
                  <a:gd name="T41" fmla="*/ 31 h 55"/>
                  <a:gd name="T42" fmla="*/ 46 w 58"/>
                  <a:gd name="T43" fmla="*/ 22 h 55"/>
                  <a:gd name="T44" fmla="*/ 49 w 58"/>
                  <a:gd name="T45" fmla="*/ 12 h 55"/>
                  <a:gd name="T46" fmla="*/ 58 w 58"/>
                  <a:gd name="T47" fmla="*/ 3 h 55"/>
                  <a:gd name="T48" fmla="*/ 56 w 58"/>
                  <a:gd name="T49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5">
                    <a:moveTo>
                      <a:pt x="56" y="3"/>
                    </a:moveTo>
                    <a:cubicBezTo>
                      <a:pt x="53" y="4"/>
                      <a:pt x="52" y="0"/>
                      <a:pt x="49" y="0"/>
                    </a:cubicBezTo>
                    <a:cubicBezTo>
                      <a:pt x="46" y="0"/>
                      <a:pt x="47" y="7"/>
                      <a:pt x="44" y="7"/>
                    </a:cubicBezTo>
                    <a:cubicBezTo>
                      <a:pt x="41" y="7"/>
                      <a:pt x="42" y="10"/>
                      <a:pt x="38" y="11"/>
                    </a:cubicBezTo>
                    <a:cubicBezTo>
                      <a:pt x="34" y="11"/>
                      <a:pt x="33" y="11"/>
                      <a:pt x="35" y="14"/>
                    </a:cubicBezTo>
                    <a:cubicBezTo>
                      <a:pt x="36" y="17"/>
                      <a:pt x="33" y="16"/>
                      <a:pt x="29" y="16"/>
                    </a:cubicBezTo>
                    <a:cubicBezTo>
                      <a:pt x="26" y="16"/>
                      <a:pt x="26" y="14"/>
                      <a:pt x="24" y="14"/>
                    </a:cubicBezTo>
                    <a:cubicBezTo>
                      <a:pt x="22" y="14"/>
                      <a:pt x="20" y="17"/>
                      <a:pt x="18" y="20"/>
                    </a:cubicBezTo>
                    <a:cubicBezTo>
                      <a:pt x="17" y="22"/>
                      <a:pt x="6" y="27"/>
                      <a:pt x="3" y="28"/>
                    </a:cubicBezTo>
                    <a:cubicBezTo>
                      <a:pt x="2" y="29"/>
                      <a:pt x="1" y="30"/>
                      <a:pt x="0" y="32"/>
                    </a:cubicBezTo>
                    <a:cubicBezTo>
                      <a:pt x="4" y="32"/>
                      <a:pt x="8" y="35"/>
                      <a:pt x="10" y="37"/>
                    </a:cubicBezTo>
                    <a:cubicBezTo>
                      <a:pt x="12" y="40"/>
                      <a:pt x="7" y="43"/>
                      <a:pt x="5" y="46"/>
                    </a:cubicBezTo>
                    <a:cubicBezTo>
                      <a:pt x="3" y="49"/>
                      <a:pt x="6" y="49"/>
                      <a:pt x="7" y="51"/>
                    </a:cubicBezTo>
                    <a:cubicBezTo>
                      <a:pt x="7" y="53"/>
                      <a:pt x="10" y="55"/>
                      <a:pt x="11" y="53"/>
                    </a:cubicBezTo>
                    <a:cubicBezTo>
                      <a:pt x="12" y="51"/>
                      <a:pt x="14" y="52"/>
                      <a:pt x="17" y="52"/>
                    </a:cubicBezTo>
                    <a:cubicBezTo>
                      <a:pt x="18" y="52"/>
                      <a:pt x="19" y="52"/>
                      <a:pt x="19" y="53"/>
                    </a:cubicBezTo>
                    <a:cubicBezTo>
                      <a:pt x="21" y="51"/>
                      <a:pt x="23" y="50"/>
                      <a:pt x="24" y="49"/>
                    </a:cubicBezTo>
                    <a:cubicBezTo>
                      <a:pt x="25" y="48"/>
                      <a:pt x="29" y="48"/>
                      <a:pt x="32" y="48"/>
                    </a:cubicBezTo>
                    <a:cubicBezTo>
                      <a:pt x="34" y="48"/>
                      <a:pt x="35" y="47"/>
                      <a:pt x="36" y="46"/>
                    </a:cubicBezTo>
                    <a:cubicBezTo>
                      <a:pt x="33" y="42"/>
                      <a:pt x="30" y="40"/>
                      <a:pt x="29" y="39"/>
                    </a:cubicBezTo>
                    <a:cubicBezTo>
                      <a:pt x="26" y="37"/>
                      <a:pt x="28" y="32"/>
                      <a:pt x="31" y="31"/>
                    </a:cubicBezTo>
                    <a:cubicBezTo>
                      <a:pt x="35" y="31"/>
                      <a:pt x="43" y="24"/>
                      <a:pt x="46" y="22"/>
                    </a:cubicBezTo>
                    <a:cubicBezTo>
                      <a:pt x="48" y="21"/>
                      <a:pt x="47" y="16"/>
                      <a:pt x="49" y="12"/>
                    </a:cubicBezTo>
                    <a:cubicBezTo>
                      <a:pt x="50" y="10"/>
                      <a:pt x="54" y="6"/>
                      <a:pt x="58" y="3"/>
                    </a:cubicBezTo>
                    <a:cubicBezTo>
                      <a:pt x="57" y="3"/>
                      <a:pt x="57" y="3"/>
                      <a:pt x="56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58" name="Freeform 60"/>
              <p:cNvSpPr>
                <a:spLocks/>
              </p:cNvSpPr>
              <p:nvPr/>
            </p:nvSpPr>
            <p:spPr bwMode="auto">
              <a:xfrm>
                <a:off x="7849813" y="3525048"/>
                <a:ext cx="192539" cy="115666"/>
              </a:xfrm>
              <a:custGeom>
                <a:avLst/>
                <a:gdLst>
                  <a:gd name="T0" fmla="*/ 63 w 64"/>
                  <a:gd name="T1" fmla="*/ 24 h 37"/>
                  <a:gd name="T2" fmla="*/ 61 w 64"/>
                  <a:gd name="T3" fmla="*/ 24 h 37"/>
                  <a:gd name="T4" fmla="*/ 50 w 64"/>
                  <a:gd name="T5" fmla="*/ 22 h 37"/>
                  <a:gd name="T6" fmla="*/ 34 w 64"/>
                  <a:gd name="T7" fmla="*/ 15 h 37"/>
                  <a:gd name="T8" fmla="*/ 17 w 64"/>
                  <a:gd name="T9" fmla="*/ 3 h 37"/>
                  <a:gd name="T10" fmla="*/ 10 w 64"/>
                  <a:gd name="T11" fmla="*/ 1 h 37"/>
                  <a:gd name="T12" fmla="*/ 5 w 64"/>
                  <a:gd name="T13" fmla="*/ 3 h 37"/>
                  <a:gd name="T14" fmla="*/ 1 w 64"/>
                  <a:gd name="T15" fmla="*/ 8 h 37"/>
                  <a:gd name="T16" fmla="*/ 0 w 64"/>
                  <a:gd name="T17" fmla="*/ 14 h 37"/>
                  <a:gd name="T18" fmla="*/ 4 w 64"/>
                  <a:gd name="T19" fmla="*/ 17 h 37"/>
                  <a:gd name="T20" fmla="*/ 11 w 64"/>
                  <a:gd name="T21" fmla="*/ 21 h 37"/>
                  <a:gd name="T22" fmla="*/ 17 w 64"/>
                  <a:gd name="T23" fmla="*/ 24 h 37"/>
                  <a:gd name="T24" fmla="*/ 24 w 64"/>
                  <a:gd name="T25" fmla="*/ 28 h 37"/>
                  <a:gd name="T26" fmla="*/ 32 w 64"/>
                  <a:gd name="T27" fmla="*/ 27 h 37"/>
                  <a:gd name="T28" fmla="*/ 37 w 64"/>
                  <a:gd name="T29" fmla="*/ 31 h 37"/>
                  <a:gd name="T30" fmla="*/ 48 w 64"/>
                  <a:gd name="T31" fmla="*/ 36 h 37"/>
                  <a:gd name="T32" fmla="*/ 62 w 64"/>
                  <a:gd name="T33" fmla="*/ 34 h 37"/>
                  <a:gd name="T34" fmla="*/ 63 w 64"/>
                  <a:gd name="T35" fmla="*/ 26 h 37"/>
                  <a:gd name="T36" fmla="*/ 63 w 64"/>
                  <a:gd name="T37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37">
                    <a:moveTo>
                      <a:pt x="63" y="24"/>
                    </a:moveTo>
                    <a:cubicBezTo>
                      <a:pt x="63" y="24"/>
                      <a:pt x="62" y="24"/>
                      <a:pt x="61" y="24"/>
                    </a:cubicBezTo>
                    <a:cubicBezTo>
                      <a:pt x="56" y="24"/>
                      <a:pt x="54" y="21"/>
                      <a:pt x="50" y="22"/>
                    </a:cubicBezTo>
                    <a:cubicBezTo>
                      <a:pt x="47" y="22"/>
                      <a:pt x="38" y="18"/>
                      <a:pt x="34" y="15"/>
                    </a:cubicBezTo>
                    <a:cubicBezTo>
                      <a:pt x="30" y="12"/>
                      <a:pt x="20" y="5"/>
                      <a:pt x="17" y="3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10" y="2"/>
                      <a:pt x="8" y="3"/>
                      <a:pt x="5" y="3"/>
                    </a:cubicBezTo>
                    <a:cubicBezTo>
                      <a:pt x="4" y="4"/>
                      <a:pt x="1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6"/>
                      <a:pt x="3" y="16"/>
                      <a:pt x="4" y="17"/>
                    </a:cubicBezTo>
                    <a:cubicBezTo>
                      <a:pt x="5" y="19"/>
                      <a:pt x="11" y="19"/>
                      <a:pt x="11" y="21"/>
                    </a:cubicBezTo>
                    <a:cubicBezTo>
                      <a:pt x="11" y="22"/>
                      <a:pt x="15" y="24"/>
                      <a:pt x="17" y="24"/>
                    </a:cubicBezTo>
                    <a:cubicBezTo>
                      <a:pt x="19" y="24"/>
                      <a:pt x="23" y="27"/>
                      <a:pt x="24" y="28"/>
                    </a:cubicBezTo>
                    <a:cubicBezTo>
                      <a:pt x="25" y="29"/>
                      <a:pt x="30" y="27"/>
                      <a:pt x="32" y="27"/>
                    </a:cubicBezTo>
                    <a:cubicBezTo>
                      <a:pt x="34" y="27"/>
                      <a:pt x="36" y="30"/>
                      <a:pt x="37" y="31"/>
                    </a:cubicBezTo>
                    <a:cubicBezTo>
                      <a:pt x="37" y="33"/>
                      <a:pt x="46" y="34"/>
                      <a:pt x="48" y="36"/>
                    </a:cubicBezTo>
                    <a:cubicBezTo>
                      <a:pt x="50" y="37"/>
                      <a:pt x="60" y="36"/>
                      <a:pt x="62" y="34"/>
                    </a:cubicBezTo>
                    <a:cubicBezTo>
                      <a:pt x="64" y="32"/>
                      <a:pt x="63" y="29"/>
                      <a:pt x="63" y="26"/>
                    </a:cubicBezTo>
                    <a:cubicBezTo>
                      <a:pt x="63" y="25"/>
                      <a:pt x="63" y="24"/>
                      <a:pt x="63" y="2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59" name="Freeform 61"/>
              <p:cNvSpPr>
                <a:spLocks/>
              </p:cNvSpPr>
              <p:nvPr/>
            </p:nvSpPr>
            <p:spPr bwMode="auto">
              <a:xfrm>
                <a:off x="8132882" y="3578938"/>
                <a:ext cx="218040" cy="494209"/>
              </a:xfrm>
              <a:custGeom>
                <a:avLst/>
                <a:gdLst>
                  <a:gd name="T0" fmla="*/ 58 w 72"/>
                  <a:gd name="T1" fmla="*/ 145 h 159"/>
                  <a:gd name="T2" fmla="*/ 55 w 72"/>
                  <a:gd name="T3" fmla="*/ 138 h 159"/>
                  <a:gd name="T4" fmla="*/ 52 w 72"/>
                  <a:gd name="T5" fmla="*/ 128 h 159"/>
                  <a:gd name="T6" fmla="*/ 49 w 72"/>
                  <a:gd name="T7" fmla="*/ 119 h 159"/>
                  <a:gd name="T8" fmla="*/ 50 w 72"/>
                  <a:gd name="T9" fmla="*/ 113 h 159"/>
                  <a:gd name="T10" fmla="*/ 50 w 72"/>
                  <a:gd name="T11" fmla="*/ 109 h 159"/>
                  <a:gd name="T12" fmla="*/ 49 w 72"/>
                  <a:gd name="T13" fmla="*/ 103 h 159"/>
                  <a:gd name="T14" fmla="*/ 43 w 72"/>
                  <a:gd name="T15" fmla="*/ 96 h 159"/>
                  <a:gd name="T16" fmla="*/ 44 w 72"/>
                  <a:gd name="T17" fmla="*/ 82 h 159"/>
                  <a:gd name="T18" fmla="*/ 49 w 72"/>
                  <a:gd name="T19" fmla="*/ 80 h 159"/>
                  <a:gd name="T20" fmla="*/ 55 w 72"/>
                  <a:gd name="T21" fmla="*/ 78 h 159"/>
                  <a:gd name="T22" fmla="*/ 63 w 72"/>
                  <a:gd name="T23" fmla="*/ 73 h 159"/>
                  <a:gd name="T24" fmla="*/ 67 w 72"/>
                  <a:gd name="T25" fmla="*/ 70 h 159"/>
                  <a:gd name="T26" fmla="*/ 71 w 72"/>
                  <a:gd name="T27" fmla="*/ 63 h 159"/>
                  <a:gd name="T28" fmla="*/ 72 w 72"/>
                  <a:gd name="T29" fmla="*/ 63 h 159"/>
                  <a:gd name="T30" fmla="*/ 68 w 72"/>
                  <a:gd name="T31" fmla="*/ 64 h 159"/>
                  <a:gd name="T32" fmla="*/ 63 w 72"/>
                  <a:gd name="T33" fmla="*/ 61 h 159"/>
                  <a:gd name="T34" fmla="*/ 58 w 72"/>
                  <a:gd name="T35" fmla="*/ 59 h 159"/>
                  <a:gd name="T36" fmla="*/ 58 w 72"/>
                  <a:gd name="T37" fmla="*/ 53 h 159"/>
                  <a:gd name="T38" fmla="*/ 55 w 72"/>
                  <a:gd name="T39" fmla="*/ 49 h 159"/>
                  <a:gd name="T40" fmla="*/ 52 w 72"/>
                  <a:gd name="T41" fmla="*/ 42 h 159"/>
                  <a:gd name="T42" fmla="*/ 44 w 72"/>
                  <a:gd name="T43" fmla="*/ 41 h 159"/>
                  <a:gd name="T44" fmla="*/ 43 w 72"/>
                  <a:gd name="T45" fmla="*/ 37 h 159"/>
                  <a:gd name="T46" fmla="*/ 50 w 72"/>
                  <a:gd name="T47" fmla="*/ 25 h 159"/>
                  <a:gd name="T48" fmla="*/ 52 w 72"/>
                  <a:gd name="T49" fmla="*/ 13 h 159"/>
                  <a:gd name="T50" fmla="*/ 49 w 72"/>
                  <a:gd name="T51" fmla="*/ 9 h 159"/>
                  <a:gd name="T52" fmla="*/ 47 w 72"/>
                  <a:gd name="T53" fmla="*/ 4 h 159"/>
                  <a:gd name="T54" fmla="*/ 41 w 72"/>
                  <a:gd name="T55" fmla="*/ 1 h 159"/>
                  <a:gd name="T56" fmla="*/ 40 w 72"/>
                  <a:gd name="T57" fmla="*/ 2 h 159"/>
                  <a:gd name="T58" fmla="*/ 40 w 72"/>
                  <a:gd name="T59" fmla="*/ 2 h 159"/>
                  <a:gd name="T60" fmla="*/ 38 w 72"/>
                  <a:gd name="T61" fmla="*/ 6 h 159"/>
                  <a:gd name="T62" fmla="*/ 39 w 72"/>
                  <a:gd name="T63" fmla="*/ 12 h 159"/>
                  <a:gd name="T64" fmla="*/ 35 w 72"/>
                  <a:gd name="T65" fmla="*/ 12 h 159"/>
                  <a:gd name="T66" fmla="*/ 28 w 72"/>
                  <a:gd name="T67" fmla="*/ 15 h 159"/>
                  <a:gd name="T68" fmla="*/ 22 w 72"/>
                  <a:gd name="T69" fmla="*/ 22 h 159"/>
                  <a:gd name="T70" fmla="*/ 20 w 72"/>
                  <a:gd name="T71" fmla="*/ 32 h 159"/>
                  <a:gd name="T72" fmla="*/ 17 w 72"/>
                  <a:gd name="T73" fmla="*/ 42 h 159"/>
                  <a:gd name="T74" fmla="*/ 10 w 72"/>
                  <a:gd name="T75" fmla="*/ 42 h 159"/>
                  <a:gd name="T76" fmla="*/ 9 w 72"/>
                  <a:gd name="T77" fmla="*/ 50 h 159"/>
                  <a:gd name="T78" fmla="*/ 6 w 72"/>
                  <a:gd name="T79" fmla="*/ 59 h 159"/>
                  <a:gd name="T80" fmla="*/ 3 w 72"/>
                  <a:gd name="T81" fmla="*/ 65 h 159"/>
                  <a:gd name="T82" fmla="*/ 0 w 72"/>
                  <a:gd name="T83" fmla="*/ 68 h 159"/>
                  <a:gd name="T84" fmla="*/ 7 w 72"/>
                  <a:gd name="T85" fmla="*/ 76 h 159"/>
                  <a:gd name="T86" fmla="*/ 17 w 72"/>
                  <a:gd name="T87" fmla="*/ 93 h 159"/>
                  <a:gd name="T88" fmla="*/ 16 w 72"/>
                  <a:gd name="T89" fmla="*/ 107 h 159"/>
                  <a:gd name="T90" fmla="*/ 19 w 72"/>
                  <a:gd name="T91" fmla="*/ 111 h 159"/>
                  <a:gd name="T92" fmla="*/ 28 w 72"/>
                  <a:gd name="T93" fmla="*/ 110 h 159"/>
                  <a:gd name="T94" fmla="*/ 35 w 72"/>
                  <a:gd name="T95" fmla="*/ 102 h 159"/>
                  <a:gd name="T96" fmla="*/ 39 w 72"/>
                  <a:gd name="T97" fmla="*/ 105 h 159"/>
                  <a:gd name="T98" fmla="*/ 42 w 72"/>
                  <a:gd name="T99" fmla="*/ 115 h 159"/>
                  <a:gd name="T100" fmla="*/ 47 w 72"/>
                  <a:gd name="T101" fmla="*/ 133 h 159"/>
                  <a:gd name="T102" fmla="*/ 50 w 72"/>
                  <a:gd name="T103" fmla="*/ 146 h 159"/>
                  <a:gd name="T104" fmla="*/ 51 w 72"/>
                  <a:gd name="T105" fmla="*/ 156 h 159"/>
                  <a:gd name="T106" fmla="*/ 51 w 72"/>
                  <a:gd name="T107" fmla="*/ 158 h 159"/>
                  <a:gd name="T108" fmla="*/ 58 w 72"/>
                  <a:gd name="T109" fmla="*/ 14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2" h="159">
                    <a:moveTo>
                      <a:pt x="58" y="145"/>
                    </a:moveTo>
                    <a:cubicBezTo>
                      <a:pt x="58" y="141"/>
                      <a:pt x="55" y="141"/>
                      <a:pt x="55" y="138"/>
                    </a:cubicBezTo>
                    <a:cubicBezTo>
                      <a:pt x="55" y="136"/>
                      <a:pt x="55" y="131"/>
                      <a:pt x="52" y="128"/>
                    </a:cubicBezTo>
                    <a:cubicBezTo>
                      <a:pt x="48" y="125"/>
                      <a:pt x="47" y="121"/>
                      <a:pt x="49" y="119"/>
                    </a:cubicBezTo>
                    <a:cubicBezTo>
                      <a:pt x="51" y="117"/>
                      <a:pt x="49" y="113"/>
                      <a:pt x="50" y="113"/>
                    </a:cubicBezTo>
                    <a:cubicBezTo>
                      <a:pt x="51" y="113"/>
                      <a:pt x="52" y="110"/>
                      <a:pt x="50" y="109"/>
                    </a:cubicBezTo>
                    <a:cubicBezTo>
                      <a:pt x="48" y="108"/>
                      <a:pt x="50" y="104"/>
                      <a:pt x="49" y="103"/>
                    </a:cubicBezTo>
                    <a:cubicBezTo>
                      <a:pt x="47" y="103"/>
                      <a:pt x="43" y="97"/>
                      <a:pt x="43" y="96"/>
                    </a:cubicBezTo>
                    <a:cubicBezTo>
                      <a:pt x="43" y="94"/>
                      <a:pt x="44" y="85"/>
                      <a:pt x="44" y="82"/>
                    </a:cubicBezTo>
                    <a:cubicBezTo>
                      <a:pt x="44" y="80"/>
                      <a:pt x="48" y="80"/>
                      <a:pt x="49" y="80"/>
                    </a:cubicBezTo>
                    <a:cubicBezTo>
                      <a:pt x="50" y="80"/>
                      <a:pt x="54" y="80"/>
                      <a:pt x="55" y="78"/>
                    </a:cubicBezTo>
                    <a:cubicBezTo>
                      <a:pt x="56" y="75"/>
                      <a:pt x="62" y="75"/>
                      <a:pt x="63" y="73"/>
                    </a:cubicBezTo>
                    <a:cubicBezTo>
                      <a:pt x="63" y="72"/>
                      <a:pt x="67" y="72"/>
                      <a:pt x="67" y="70"/>
                    </a:cubicBezTo>
                    <a:cubicBezTo>
                      <a:pt x="67" y="68"/>
                      <a:pt x="71" y="63"/>
                      <a:pt x="71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71" y="62"/>
                      <a:pt x="70" y="63"/>
                      <a:pt x="68" y="64"/>
                    </a:cubicBezTo>
                    <a:cubicBezTo>
                      <a:pt x="64" y="65"/>
                      <a:pt x="62" y="63"/>
                      <a:pt x="63" y="61"/>
                    </a:cubicBezTo>
                    <a:cubicBezTo>
                      <a:pt x="63" y="59"/>
                      <a:pt x="60" y="59"/>
                      <a:pt x="58" y="59"/>
                    </a:cubicBezTo>
                    <a:cubicBezTo>
                      <a:pt x="56" y="59"/>
                      <a:pt x="57" y="55"/>
                      <a:pt x="58" y="53"/>
                    </a:cubicBezTo>
                    <a:cubicBezTo>
                      <a:pt x="59" y="51"/>
                      <a:pt x="57" y="49"/>
                      <a:pt x="55" y="49"/>
                    </a:cubicBezTo>
                    <a:cubicBezTo>
                      <a:pt x="52" y="49"/>
                      <a:pt x="51" y="44"/>
                      <a:pt x="52" y="42"/>
                    </a:cubicBezTo>
                    <a:cubicBezTo>
                      <a:pt x="53" y="41"/>
                      <a:pt x="47" y="40"/>
                      <a:pt x="44" y="41"/>
                    </a:cubicBezTo>
                    <a:cubicBezTo>
                      <a:pt x="42" y="42"/>
                      <a:pt x="44" y="39"/>
                      <a:pt x="43" y="37"/>
                    </a:cubicBezTo>
                    <a:cubicBezTo>
                      <a:pt x="42" y="35"/>
                      <a:pt x="46" y="28"/>
                      <a:pt x="50" y="25"/>
                    </a:cubicBezTo>
                    <a:cubicBezTo>
                      <a:pt x="53" y="21"/>
                      <a:pt x="52" y="17"/>
                      <a:pt x="52" y="13"/>
                    </a:cubicBezTo>
                    <a:cubicBezTo>
                      <a:pt x="52" y="9"/>
                      <a:pt x="50" y="9"/>
                      <a:pt x="49" y="9"/>
                    </a:cubicBezTo>
                    <a:cubicBezTo>
                      <a:pt x="47" y="9"/>
                      <a:pt x="47" y="6"/>
                      <a:pt x="47" y="4"/>
                    </a:cubicBezTo>
                    <a:cubicBezTo>
                      <a:pt x="47" y="2"/>
                      <a:pt x="43" y="0"/>
                      <a:pt x="41" y="1"/>
                    </a:cubicBezTo>
                    <a:cubicBezTo>
                      <a:pt x="41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39" y="6"/>
                      <a:pt x="38" y="6"/>
                    </a:cubicBezTo>
                    <a:cubicBezTo>
                      <a:pt x="37" y="7"/>
                      <a:pt x="37" y="9"/>
                      <a:pt x="39" y="12"/>
                    </a:cubicBezTo>
                    <a:cubicBezTo>
                      <a:pt x="41" y="15"/>
                      <a:pt x="36" y="14"/>
                      <a:pt x="35" y="12"/>
                    </a:cubicBezTo>
                    <a:cubicBezTo>
                      <a:pt x="34" y="10"/>
                      <a:pt x="30" y="13"/>
                      <a:pt x="28" y="15"/>
                    </a:cubicBezTo>
                    <a:cubicBezTo>
                      <a:pt x="26" y="17"/>
                      <a:pt x="22" y="18"/>
                      <a:pt x="22" y="22"/>
                    </a:cubicBezTo>
                    <a:cubicBezTo>
                      <a:pt x="22" y="25"/>
                      <a:pt x="19" y="29"/>
                      <a:pt x="20" y="32"/>
                    </a:cubicBezTo>
                    <a:cubicBezTo>
                      <a:pt x="21" y="35"/>
                      <a:pt x="17" y="41"/>
                      <a:pt x="17" y="42"/>
                    </a:cubicBezTo>
                    <a:cubicBezTo>
                      <a:pt x="17" y="44"/>
                      <a:pt x="11" y="42"/>
                      <a:pt x="10" y="42"/>
                    </a:cubicBezTo>
                    <a:cubicBezTo>
                      <a:pt x="9" y="42"/>
                      <a:pt x="10" y="48"/>
                      <a:pt x="9" y="50"/>
                    </a:cubicBezTo>
                    <a:cubicBezTo>
                      <a:pt x="7" y="52"/>
                      <a:pt x="8" y="59"/>
                      <a:pt x="6" y="59"/>
                    </a:cubicBezTo>
                    <a:cubicBezTo>
                      <a:pt x="4" y="59"/>
                      <a:pt x="3" y="65"/>
                      <a:pt x="3" y="65"/>
                    </a:cubicBezTo>
                    <a:cubicBezTo>
                      <a:pt x="3" y="65"/>
                      <a:pt x="1" y="67"/>
                      <a:pt x="0" y="68"/>
                    </a:cubicBezTo>
                    <a:cubicBezTo>
                      <a:pt x="1" y="71"/>
                      <a:pt x="4" y="75"/>
                      <a:pt x="7" y="76"/>
                    </a:cubicBezTo>
                    <a:cubicBezTo>
                      <a:pt x="12" y="78"/>
                      <a:pt x="16" y="88"/>
                      <a:pt x="17" y="93"/>
                    </a:cubicBezTo>
                    <a:cubicBezTo>
                      <a:pt x="19" y="99"/>
                      <a:pt x="18" y="104"/>
                      <a:pt x="16" y="107"/>
                    </a:cubicBezTo>
                    <a:cubicBezTo>
                      <a:pt x="14" y="110"/>
                      <a:pt x="16" y="110"/>
                      <a:pt x="19" y="111"/>
                    </a:cubicBezTo>
                    <a:cubicBezTo>
                      <a:pt x="22" y="113"/>
                      <a:pt x="25" y="113"/>
                      <a:pt x="28" y="110"/>
                    </a:cubicBezTo>
                    <a:cubicBezTo>
                      <a:pt x="30" y="107"/>
                      <a:pt x="34" y="105"/>
                      <a:pt x="35" y="102"/>
                    </a:cubicBezTo>
                    <a:cubicBezTo>
                      <a:pt x="35" y="99"/>
                      <a:pt x="37" y="104"/>
                      <a:pt x="39" y="105"/>
                    </a:cubicBezTo>
                    <a:cubicBezTo>
                      <a:pt x="41" y="107"/>
                      <a:pt x="42" y="110"/>
                      <a:pt x="42" y="115"/>
                    </a:cubicBezTo>
                    <a:cubicBezTo>
                      <a:pt x="43" y="119"/>
                      <a:pt x="43" y="130"/>
                      <a:pt x="47" y="133"/>
                    </a:cubicBezTo>
                    <a:cubicBezTo>
                      <a:pt x="50" y="136"/>
                      <a:pt x="51" y="144"/>
                      <a:pt x="50" y="146"/>
                    </a:cubicBezTo>
                    <a:cubicBezTo>
                      <a:pt x="49" y="149"/>
                      <a:pt x="52" y="153"/>
                      <a:pt x="51" y="156"/>
                    </a:cubicBezTo>
                    <a:cubicBezTo>
                      <a:pt x="51" y="157"/>
                      <a:pt x="51" y="158"/>
                      <a:pt x="51" y="158"/>
                    </a:cubicBezTo>
                    <a:cubicBezTo>
                      <a:pt x="54" y="159"/>
                      <a:pt x="58" y="145"/>
                      <a:pt x="58" y="1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60" name="Freeform 62"/>
              <p:cNvSpPr>
                <a:spLocks/>
              </p:cNvSpPr>
              <p:nvPr/>
            </p:nvSpPr>
            <p:spPr bwMode="auto">
              <a:xfrm>
                <a:off x="8057652" y="3588140"/>
                <a:ext cx="79055" cy="46004"/>
              </a:xfrm>
              <a:custGeom>
                <a:avLst/>
                <a:gdLst>
                  <a:gd name="T0" fmla="*/ 25 w 26"/>
                  <a:gd name="T1" fmla="*/ 5 h 15"/>
                  <a:gd name="T2" fmla="*/ 15 w 26"/>
                  <a:gd name="T3" fmla="*/ 2 h 15"/>
                  <a:gd name="T4" fmla="*/ 8 w 26"/>
                  <a:gd name="T5" fmla="*/ 1 h 15"/>
                  <a:gd name="T6" fmla="*/ 2 w 26"/>
                  <a:gd name="T7" fmla="*/ 6 h 15"/>
                  <a:gd name="T8" fmla="*/ 0 w 26"/>
                  <a:gd name="T9" fmla="*/ 10 h 15"/>
                  <a:gd name="T10" fmla="*/ 2 w 26"/>
                  <a:gd name="T11" fmla="*/ 12 h 15"/>
                  <a:gd name="T12" fmla="*/ 8 w 26"/>
                  <a:gd name="T13" fmla="*/ 13 h 15"/>
                  <a:gd name="T14" fmla="*/ 16 w 26"/>
                  <a:gd name="T15" fmla="*/ 14 h 15"/>
                  <a:gd name="T16" fmla="*/ 24 w 26"/>
                  <a:gd name="T17" fmla="*/ 13 h 15"/>
                  <a:gd name="T18" fmla="*/ 23 w 26"/>
                  <a:gd name="T19" fmla="*/ 5 h 15"/>
                  <a:gd name="T20" fmla="*/ 25 w 26"/>
                  <a:gd name="T2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5">
                    <a:moveTo>
                      <a:pt x="25" y="5"/>
                    </a:moveTo>
                    <a:cubicBezTo>
                      <a:pt x="20" y="0"/>
                      <a:pt x="18" y="4"/>
                      <a:pt x="15" y="2"/>
                    </a:cubicBezTo>
                    <a:cubicBezTo>
                      <a:pt x="11" y="0"/>
                      <a:pt x="10" y="0"/>
                      <a:pt x="8" y="1"/>
                    </a:cubicBezTo>
                    <a:cubicBezTo>
                      <a:pt x="6" y="2"/>
                      <a:pt x="4" y="2"/>
                      <a:pt x="2" y="6"/>
                    </a:cubicBezTo>
                    <a:cubicBezTo>
                      <a:pt x="2" y="7"/>
                      <a:pt x="1" y="9"/>
                      <a:pt x="0" y="10"/>
                    </a:cubicBezTo>
                    <a:cubicBezTo>
                      <a:pt x="1" y="11"/>
                      <a:pt x="2" y="12"/>
                      <a:pt x="2" y="12"/>
                    </a:cubicBezTo>
                    <a:cubicBezTo>
                      <a:pt x="4" y="11"/>
                      <a:pt x="5" y="14"/>
                      <a:pt x="8" y="13"/>
                    </a:cubicBezTo>
                    <a:cubicBezTo>
                      <a:pt x="11" y="12"/>
                      <a:pt x="12" y="15"/>
                      <a:pt x="16" y="14"/>
                    </a:cubicBezTo>
                    <a:cubicBezTo>
                      <a:pt x="20" y="13"/>
                      <a:pt x="23" y="15"/>
                      <a:pt x="24" y="13"/>
                    </a:cubicBezTo>
                    <a:cubicBezTo>
                      <a:pt x="26" y="10"/>
                      <a:pt x="23" y="5"/>
                      <a:pt x="23" y="5"/>
                    </a:cubicBezTo>
                    <a:cubicBezTo>
                      <a:pt x="23" y="5"/>
                      <a:pt x="24" y="5"/>
                      <a:pt x="25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61" name="Freeform 63"/>
              <p:cNvSpPr>
                <a:spLocks/>
              </p:cNvSpPr>
              <p:nvPr/>
            </p:nvSpPr>
            <p:spPr bwMode="auto">
              <a:xfrm>
                <a:off x="8377700" y="3724837"/>
                <a:ext cx="186163" cy="400889"/>
              </a:xfrm>
              <a:custGeom>
                <a:avLst/>
                <a:gdLst>
                  <a:gd name="T0" fmla="*/ 46 w 62"/>
                  <a:gd name="T1" fmla="*/ 16 h 129"/>
                  <a:gd name="T2" fmla="*/ 37 w 62"/>
                  <a:gd name="T3" fmla="*/ 9 h 129"/>
                  <a:gd name="T4" fmla="*/ 35 w 62"/>
                  <a:gd name="T5" fmla="*/ 4 h 129"/>
                  <a:gd name="T6" fmla="*/ 28 w 62"/>
                  <a:gd name="T7" fmla="*/ 1 h 129"/>
                  <a:gd name="T8" fmla="*/ 21 w 62"/>
                  <a:gd name="T9" fmla="*/ 5 h 129"/>
                  <a:gd name="T10" fmla="*/ 16 w 62"/>
                  <a:gd name="T11" fmla="*/ 6 h 129"/>
                  <a:gd name="T12" fmla="*/ 8 w 62"/>
                  <a:gd name="T13" fmla="*/ 6 h 129"/>
                  <a:gd name="T14" fmla="*/ 2 w 62"/>
                  <a:gd name="T15" fmla="*/ 7 h 129"/>
                  <a:gd name="T16" fmla="*/ 0 w 62"/>
                  <a:gd name="T17" fmla="*/ 9 h 129"/>
                  <a:gd name="T18" fmla="*/ 3 w 62"/>
                  <a:gd name="T19" fmla="*/ 13 h 129"/>
                  <a:gd name="T20" fmla="*/ 7 w 62"/>
                  <a:gd name="T21" fmla="*/ 19 h 129"/>
                  <a:gd name="T22" fmla="*/ 14 w 62"/>
                  <a:gd name="T23" fmla="*/ 23 h 129"/>
                  <a:gd name="T24" fmla="*/ 20 w 62"/>
                  <a:gd name="T25" fmla="*/ 25 h 129"/>
                  <a:gd name="T26" fmla="*/ 23 w 62"/>
                  <a:gd name="T27" fmla="*/ 31 h 129"/>
                  <a:gd name="T28" fmla="*/ 16 w 62"/>
                  <a:gd name="T29" fmla="*/ 35 h 129"/>
                  <a:gd name="T30" fmla="*/ 25 w 62"/>
                  <a:gd name="T31" fmla="*/ 43 h 129"/>
                  <a:gd name="T32" fmla="*/ 29 w 62"/>
                  <a:gd name="T33" fmla="*/ 50 h 129"/>
                  <a:gd name="T34" fmla="*/ 36 w 62"/>
                  <a:gd name="T35" fmla="*/ 59 h 129"/>
                  <a:gd name="T36" fmla="*/ 43 w 62"/>
                  <a:gd name="T37" fmla="*/ 66 h 129"/>
                  <a:gd name="T38" fmla="*/ 45 w 62"/>
                  <a:gd name="T39" fmla="*/ 74 h 129"/>
                  <a:gd name="T40" fmla="*/ 48 w 62"/>
                  <a:gd name="T41" fmla="*/ 88 h 129"/>
                  <a:gd name="T42" fmla="*/ 42 w 62"/>
                  <a:gd name="T43" fmla="*/ 98 h 129"/>
                  <a:gd name="T44" fmla="*/ 34 w 62"/>
                  <a:gd name="T45" fmla="*/ 103 h 129"/>
                  <a:gd name="T46" fmla="*/ 34 w 62"/>
                  <a:gd name="T47" fmla="*/ 110 h 129"/>
                  <a:gd name="T48" fmla="*/ 25 w 62"/>
                  <a:gd name="T49" fmla="*/ 110 h 129"/>
                  <a:gd name="T50" fmla="*/ 19 w 62"/>
                  <a:gd name="T51" fmla="*/ 114 h 129"/>
                  <a:gd name="T52" fmla="*/ 23 w 62"/>
                  <a:gd name="T53" fmla="*/ 117 h 129"/>
                  <a:gd name="T54" fmla="*/ 21 w 62"/>
                  <a:gd name="T55" fmla="*/ 124 h 129"/>
                  <a:gd name="T56" fmla="*/ 25 w 62"/>
                  <a:gd name="T57" fmla="*/ 128 h 129"/>
                  <a:gd name="T58" fmla="*/ 33 w 62"/>
                  <a:gd name="T59" fmla="*/ 122 h 129"/>
                  <a:gd name="T60" fmla="*/ 35 w 62"/>
                  <a:gd name="T61" fmla="*/ 119 h 129"/>
                  <a:gd name="T62" fmla="*/ 37 w 62"/>
                  <a:gd name="T63" fmla="*/ 114 h 129"/>
                  <a:gd name="T64" fmla="*/ 42 w 62"/>
                  <a:gd name="T65" fmla="*/ 113 h 129"/>
                  <a:gd name="T66" fmla="*/ 54 w 62"/>
                  <a:gd name="T67" fmla="*/ 108 h 129"/>
                  <a:gd name="T68" fmla="*/ 60 w 62"/>
                  <a:gd name="T69" fmla="*/ 97 h 129"/>
                  <a:gd name="T70" fmla="*/ 58 w 62"/>
                  <a:gd name="T71" fmla="*/ 77 h 129"/>
                  <a:gd name="T72" fmla="*/ 50 w 62"/>
                  <a:gd name="T73" fmla="*/ 64 h 129"/>
                  <a:gd name="T74" fmla="*/ 37 w 62"/>
                  <a:gd name="T75" fmla="*/ 52 h 129"/>
                  <a:gd name="T76" fmla="*/ 33 w 62"/>
                  <a:gd name="T77" fmla="*/ 46 h 129"/>
                  <a:gd name="T78" fmla="*/ 31 w 62"/>
                  <a:gd name="T79" fmla="*/ 34 h 129"/>
                  <a:gd name="T80" fmla="*/ 37 w 62"/>
                  <a:gd name="T81" fmla="*/ 27 h 129"/>
                  <a:gd name="T82" fmla="*/ 40 w 62"/>
                  <a:gd name="T83" fmla="*/ 22 h 129"/>
                  <a:gd name="T84" fmla="*/ 47 w 62"/>
                  <a:gd name="T85" fmla="*/ 18 h 129"/>
                  <a:gd name="T86" fmla="*/ 47 w 62"/>
                  <a:gd name="T87" fmla="*/ 17 h 129"/>
                  <a:gd name="T88" fmla="*/ 46 w 62"/>
                  <a:gd name="T89" fmla="*/ 1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129">
                    <a:moveTo>
                      <a:pt x="46" y="16"/>
                    </a:moveTo>
                    <a:cubicBezTo>
                      <a:pt x="43" y="15"/>
                      <a:pt x="37" y="11"/>
                      <a:pt x="37" y="9"/>
                    </a:cubicBezTo>
                    <a:cubicBezTo>
                      <a:pt x="37" y="8"/>
                      <a:pt x="40" y="5"/>
                      <a:pt x="35" y="4"/>
                    </a:cubicBezTo>
                    <a:cubicBezTo>
                      <a:pt x="30" y="4"/>
                      <a:pt x="29" y="2"/>
                      <a:pt x="28" y="1"/>
                    </a:cubicBezTo>
                    <a:cubicBezTo>
                      <a:pt x="27" y="0"/>
                      <a:pt x="23" y="3"/>
                      <a:pt x="21" y="5"/>
                    </a:cubicBezTo>
                    <a:cubicBezTo>
                      <a:pt x="20" y="7"/>
                      <a:pt x="19" y="4"/>
                      <a:pt x="16" y="6"/>
                    </a:cubicBezTo>
                    <a:cubicBezTo>
                      <a:pt x="13" y="8"/>
                      <a:pt x="10" y="4"/>
                      <a:pt x="8" y="6"/>
                    </a:cubicBezTo>
                    <a:cubicBezTo>
                      <a:pt x="7" y="8"/>
                      <a:pt x="4" y="5"/>
                      <a:pt x="2" y="7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1" y="10"/>
                      <a:pt x="3" y="12"/>
                      <a:pt x="3" y="13"/>
                    </a:cubicBezTo>
                    <a:cubicBezTo>
                      <a:pt x="3" y="15"/>
                      <a:pt x="7" y="17"/>
                      <a:pt x="7" y="19"/>
                    </a:cubicBezTo>
                    <a:cubicBezTo>
                      <a:pt x="7" y="22"/>
                      <a:pt x="12" y="24"/>
                      <a:pt x="14" y="23"/>
                    </a:cubicBezTo>
                    <a:cubicBezTo>
                      <a:pt x="16" y="22"/>
                      <a:pt x="19" y="21"/>
                      <a:pt x="20" y="25"/>
                    </a:cubicBezTo>
                    <a:cubicBezTo>
                      <a:pt x="20" y="29"/>
                      <a:pt x="23" y="29"/>
                      <a:pt x="23" y="31"/>
                    </a:cubicBezTo>
                    <a:cubicBezTo>
                      <a:pt x="23" y="34"/>
                      <a:pt x="17" y="32"/>
                      <a:pt x="16" y="35"/>
                    </a:cubicBezTo>
                    <a:cubicBezTo>
                      <a:pt x="15" y="38"/>
                      <a:pt x="25" y="41"/>
                      <a:pt x="25" y="43"/>
                    </a:cubicBezTo>
                    <a:cubicBezTo>
                      <a:pt x="25" y="45"/>
                      <a:pt x="28" y="48"/>
                      <a:pt x="29" y="50"/>
                    </a:cubicBezTo>
                    <a:cubicBezTo>
                      <a:pt x="31" y="53"/>
                      <a:pt x="35" y="56"/>
                      <a:pt x="36" y="59"/>
                    </a:cubicBezTo>
                    <a:cubicBezTo>
                      <a:pt x="37" y="63"/>
                      <a:pt x="42" y="64"/>
                      <a:pt x="43" y="66"/>
                    </a:cubicBezTo>
                    <a:cubicBezTo>
                      <a:pt x="45" y="67"/>
                      <a:pt x="45" y="71"/>
                      <a:pt x="45" y="74"/>
                    </a:cubicBezTo>
                    <a:cubicBezTo>
                      <a:pt x="44" y="78"/>
                      <a:pt x="44" y="83"/>
                      <a:pt x="48" y="88"/>
                    </a:cubicBezTo>
                    <a:cubicBezTo>
                      <a:pt x="51" y="93"/>
                      <a:pt x="44" y="95"/>
                      <a:pt x="42" y="98"/>
                    </a:cubicBezTo>
                    <a:cubicBezTo>
                      <a:pt x="40" y="101"/>
                      <a:pt x="41" y="104"/>
                      <a:pt x="34" y="103"/>
                    </a:cubicBezTo>
                    <a:cubicBezTo>
                      <a:pt x="28" y="101"/>
                      <a:pt x="35" y="108"/>
                      <a:pt x="34" y="110"/>
                    </a:cubicBezTo>
                    <a:cubicBezTo>
                      <a:pt x="33" y="112"/>
                      <a:pt x="25" y="108"/>
                      <a:pt x="25" y="110"/>
                    </a:cubicBezTo>
                    <a:cubicBezTo>
                      <a:pt x="25" y="111"/>
                      <a:pt x="22" y="113"/>
                      <a:pt x="19" y="114"/>
                    </a:cubicBezTo>
                    <a:cubicBezTo>
                      <a:pt x="20" y="115"/>
                      <a:pt x="22" y="116"/>
                      <a:pt x="23" y="117"/>
                    </a:cubicBezTo>
                    <a:cubicBezTo>
                      <a:pt x="25" y="118"/>
                      <a:pt x="21" y="120"/>
                      <a:pt x="21" y="124"/>
                    </a:cubicBezTo>
                    <a:cubicBezTo>
                      <a:pt x="21" y="128"/>
                      <a:pt x="24" y="129"/>
                      <a:pt x="25" y="128"/>
                    </a:cubicBezTo>
                    <a:cubicBezTo>
                      <a:pt x="26" y="126"/>
                      <a:pt x="31" y="122"/>
                      <a:pt x="33" y="122"/>
                    </a:cubicBezTo>
                    <a:cubicBezTo>
                      <a:pt x="35" y="121"/>
                      <a:pt x="33" y="118"/>
                      <a:pt x="35" y="119"/>
                    </a:cubicBezTo>
                    <a:cubicBezTo>
                      <a:pt x="37" y="119"/>
                      <a:pt x="36" y="116"/>
                      <a:pt x="37" y="114"/>
                    </a:cubicBezTo>
                    <a:cubicBezTo>
                      <a:pt x="38" y="113"/>
                      <a:pt x="39" y="113"/>
                      <a:pt x="42" y="113"/>
                    </a:cubicBezTo>
                    <a:cubicBezTo>
                      <a:pt x="45" y="113"/>
                      <a:pt x="49" y="111"/>
                      <a:pt x="54" y="108"/>
                    </a:cubicBezTo>
                    <a:cubicBezTo>
                      <a:pt x="58" y="105"/>
                      <a:pt x="59" y="104"/>
                      <a:pt x="60" y="97"/>
                    </a:cubicBezTo>
                    <a:cubicBezTo>
                      <a:pt x="62" y="89"/>
                      <a:pt x="58" y="79"/>
                      <a:pt x="58" y="77"/>
                    </a:cubicBezTo>
                    <a:cubicBezTo>
                      <a:pt x="58" y="75"/>
                      <a:pt x="52" y="64"/>
                      <a:pt x="50" y="64"/>
                    </a:cubicBezTo>
                    <a:cubicBezTo>
                      <a:pt x="48" y="64"/>
                      <a:pt x="38" y="54"/>
                      <a:pt x="37" y="52"/>
                    </a:cubicBezTo>
                    <a:cubicBezTo>
                      <a:pt x="35" y="51"/>
                      <a:pt x="35" y="48"/>
                      <a:pt x="33" y="46"/>
                    </a:cubicBezTo>
                    <a:cubicBezTo>
                      <a:pt x="30" y="44"/>
                      <a:pt x="30" y="38"/>
                      <a:pt x="31" y="34"/>
                    </a:cubicBezTo>
                    <a:cubicBezTo>
                      <a:pt x="31" y="31"/>
                      <a:pt x="37" y="30"/>
                      <a:pt x="37" y="27"/>
                    </a:cubicBezTo>
                    <a:cubicBezTo>
                      <a:pt x="37" y="25"/>
                      <a:pt x="37" y="22"/>
                      <a:pt x="40" y="22"/>
                    </a:cubicBezTo>
                    <a:cubicBezTo>
                      <a:pt x="43" y="22"/>
                      <a:pt x="45" y="20"/>
                      <a:pt x="47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6"/>
                      <a:pt x="46" y="16"/>
                      <a:pt x="46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62" name="Freeform 64"/>
              <p:cNvSpPr>
                <a:spLocks/>
              </p:cNvSpPr>
              <p:nvPr/>
            </p:nvSpPr>
            <p:spPr bwMode="auto">
              <a:xfrm>
                <a:off x="8377700" y="3967996"/>
                <a:ext cx="153010" cy="111724"/>
              </a:xfrm>
              <a:custGeom>
                <a:avLst/>
                <a:gdLst>
                  <a:gd name="T0" fmla="*/ 25 w 51"/>
                  <a:gd name="T1" fmla="*/ 32 h 36"/>
                  <a:gd name="T2" fmla="*/ 34 w 51"/>
                  <a:gd name="T3" fmla="*/ 32 h 36"/>
                  <a:gd name="T4" fmla="*/ 34 w 51"/>
                  <a:gd name="T5" fmla="*/ 25 h 36"/>
                  <a:gd name="T6" fmla="*/ 42 w 51"/>
                  <a:gd name="T7" fmla="*/ 20 h 36"/>
                  <a:gd name="T8" fmla="*/ 48 w 51"/>
                  <a:gd name="T9" fmla="*/ 10 h 36"/>
                  <a:gd name="T10" fmla="*/ 45 w 51"/>
                  <a:gd name="T11" fmla="*/ 0 h 36"/>
                  <a:gd name="T12" fmla="*/ 39 w 51"/>
                  <a:gd name="T13" fmla="*/ 1 h 36"/>
                  <a:gd name="T14" fmla="*/ 33 w 51"/>
                  <a:gd name="T15" fmla="*/ 3 h 36"/>
                  <a:gd name="T16" fmla="*/ 30 w 51"/>
                  <a:gd name="T17" fmla="*/ 5 h 36"/>
                  <a:gd name="T18" fmla="*/ 26 w 51"/>
                  <a:gd name="T19" fmla="*/ 2 h 36"/>
                  <a:gd name="T20" fmla="*/ 14 w 51"/>
                  <a:gd name="T21" fmla="*/ 1 h 36"/>
                  <a:gd name="T22" fmla="*/ 3 w 51"/>
                  <a:gd name="T23" fmla="*/ 7 h 36"/>
                  <a:gd name="T24" fmla="*/ 3 w 51"/>
                  <a:gd name="T25" fmla="*/ 15 h 36"/>
                  <a:gd name="T26" fmla="*/ 4 w 51"/>
                  <a:gd name="T27" fmla="*/ 21 h 36"/>
                  <a:gd name="T28" fmla="*/ 4 w 51"/>
                  <a:gd name="T29" fmla="*/ 21 h 36"/>
                  <a:gd name="T30" fmla="*/ 6 w 51"/>
                  <a:gd name="T31" fmla="*/ 29 h 36"/>
                  <a:gd name="T32" fmla="*/ 12 w 51"/>
                  <a:gd name="T33" fmla="*/ 30 h 36"/>
                  <a:gd name="T34" fmla="*/ 12 w 51"/>
                  <a:gd name="T35" fmla="*/ 34 h 36"/>
                  <a:gd name="T36" fmla="*/ 19 w 51"/>
                  <a:gd name="T37" fmla="*/ 35 h 36"/>
                  <a:gd name="T38" fmla="*/ 19 w 51"/>
                  <a:gd name="T39" fmla="*/ 36 h 36"/>
                  <a:gd name="T40" fmla="*/ 25 w 51"/>
                  <a:gd name="T41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36">
                    <a:moveTo>
                      <a:pt x="25" y="32"/>
                    </a:moveTo>
                    <a:cubicBezTo>
                      <a:pt x="25" y="30"/>
                      <a:pt x="33" y="34"/>
                      <a:pt x="34" y="32"/>
                    </a:cubicBezTo>
                    <a:cubicBezTo>
                      <a:pt x="35" y="30"/>
                      <a:pt x="28" y="23"/>
                      <a:pt x="34" y="25"/>
                    </a:cubicBezTo>
                    <a:cubicBezTo>
                      <a:pt x="41" y="26"/>
                      <a:pt x="40" y="23"/>
                      <a:pt x="42" y="20"/>
                    </a:cubicBezTo>
                    <a:cubicBezTo>
                      <a:pt x="44" y="17"/>
                      <a:pt x="51" y="15"/>
                      <a:pt x="48" y="10"/>
                    </a:cubicBezTo>
                    <a:cubicBezTo>
                      <a:pt x="45" y="7"/>
                      <a:pt x="45" y="3"/>
                      <a:pt x="45" y="0"/>
                    </a:cubicBezTo>
                    <a:cubicBezTo>
                      <a:pt x="43" y="1"/>
                      <a:pt x="40" y="2"/>
                      <a:pt x="39" y="1"/>
                    </a:cubicBezTo>
                    <a:cubicBezTo>
                      <a:pt x="37" y="0"/>
                      <a:pt x="33" y="0"/>
                      <a:pt x="33" y="3"/>
                    </a:cubicBezTo>
                    <a:cubicBezTo>
                      <a:pt x="33" y="6"/>
                      <a:pt x="30" y="6"/>
                      <a:pt x="30" y="5"/>
                    </a:cubicBezTo>
                    <a:cubicBezTo>
                      <a:pt x="31" y="3"/>
                      <a:pt x="28" y="4"/>
                      <a:pt x="26" y="2"/>
                    </a:cubicBezTo>
                    <a:cubicBezTo>
                      <a:pt x="24" y="0"/>
                      <a:pt x="18" y="2"/>
                      <a:pt x="14" y="1"/>
                    </a:cubicBezTo>
                    <a:cubicBezTo>
                      <a:pt x="11" y="0"/>
                      <a:pt x="6" y="3"/>
                      <a:pt x="3" y="7"/>
                    </a:cubicBezTo>
                    <a:cubicBezTo>
                      <a:pt x="0" y="11"/>
                      <a:pt x="3" y="11"/>
                      <a:pt x="3" y="15"/>
                    </a:cubicBezTo>
                    <a:cubicBezTo>
                      <a:pt x="3" y="18"/>
                      <a:pt x="5" y="18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7" y="23"/>
                      <a:pt x="6" y="27"/>
                      <a:pt x="6" y="29"/>
                    </a:cubicBezTo>
                    <a:cubicBezTo>
                      <a:pt x="7" y="31"/>
                      <a:pt x="10" y="30"/>
                      <a:pt x="12" y="30"/>
                    </a:cubicBezTo>
                    <a:cubicBezTo>
                      <a:pt x="13" y="30"/>
                      <a:pt x="11" y="33"/>
                      <a:pt x="12" y="34"/>
                    </a:cubicBezTo>
                    <a:cubicBezTo>
                      <a:pt x="14" y="36"/>
                      <a:pt x="18" y="33"/>
                      <a:pt x="19" y="35"/>
                    </a:cubicBezTo>
                    <a:cubicBezTo>
                      <a:pt x="19" y="35"/>
                      <a:pt x="19" y="36"/>
                      <a:pt x="19" y="36"/>
                    </a:cubicBezTo>
                    <a:cubicBezTo>
                      <a:pt x="22" y="35"/>
                      <a:pt x="25" y="33"/>
                      <a:pt x="25" y="3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63" name="Freeform 65"/>
              <p:cNvSpPr>
                <a:spLocks/>
              </p:cNvSpPr>
              <p:nvPr/>
            </p:nvSpPr>
            <p:spPr bwMode="auto">
              <a:xfrm>
                <a:off x="8326695" y="3749807"/>
                <a:ext cx="186163" cy="236590"/>
              </a:xfrm>
              <a:custGeom>
                <a:avLst/>
                <a:gdLst>
                  <a:gd name="T0" fmla="*/ 42 w 62"/>
                  <a:gd name="T1" fmla="*/ 35 h 76"/>
                  <a:gd name="T2" fmla="*/ 33 w 62"/>
                  <a:gd name="T3" fmla="*/ 27 h 76"/>
                  <a:gd name="T4" fmla="*/ 40 w 62"/>
                  <a:gd name="T5" fmla="*/ 23 h 76"/>
                  <a:gd name="T6" fmla="*/ 37 w 62"/>
                  <a:gd name="T7" fmla="*/ 17 h 76"/>
                  <a:gd name="T8" fmla="*/ 31 w 62"/>
                  <a:gd name="T9" fmla="*/ 15 h 76"/>
                  <a:gd name="T10" fmla="*/ 24 w 62"/>
                  <a:gd name="T11" fmla="*/ 11 h 76"/>
                  <a:gd name="T12" fmla="*/ 20 w 62"/>
                  <a:gd name="T13" fmla="*/ 5 h 76"/>
                  <a:gd name="T14" fmla="*/ 17 w 62"/>
                  <a:gd name="T15" fmla="*/ 1 h 76"/>
                  <a:gd name="T16" fmla="*/ 13 w 62"/>
                  <a:gd name="T17" fmla="*/ 1 h 76"/>
                  <a:gd name="T18" fmla="*/ 12 w 62"/>
                  <a:gd name="T19" fmla="*/ 5 h 76"/>
                  <a:gd name="T20" fmla="*/ 12 w 62"/>
                  <a:gd name="T21" fmla="*/ 12 h 76"/>
                  <a:gd name="T22" fmla="*/ 7 w 62"/>
                  <a:gd name="T23" fmla="*/ 8 h 76"/>
                  <a:gd name="T24" fmla="*/ 3 w 62"/>
                  <a:gd name="T25" fmla="*/ 15 h 76"/>
                  <a:gd name="T26" fmla="*/ 0 w 62"/>
                  <a:gd name="T27" fmla="*/ 17 h 76"/>
                  <a:gd name="T28" fmla="*/ 2 w 62"/>
                  <a:gd name="T29" fmla="*/ 19 h 76"/>
                  <a:gd name="T30" fmla="*/ 3 w 62"/>
                  <a:gd name="T31" fmla="*/ 25 h 76"/>
                  <a:gd name="T32" fmla="*/ 8 w 62"/>
                  <a:gd name="T33" fmla="*/ 27 h 76"/>
                  <a:gd name="T34" fmla="*/ 8 w 62"/>
                  <a:gd name="T35" fmla="*/ 36 h 76"/>
                  <a:gd name="T36" fmla="*/ 5 w 62"/>
                  <a:gd name="T37" fmla="*/ 43 h 76"/>
                  <a:gd name="T38" fmla="*/ 13 w 62"/>
                  <a:gd name="T39" fmla="*/ 40 h 76"/>
                  <a:gd name="T40" fmla="*/ 19 w 62"/>
                  <a:gd name="T41" fmla="*/ 40 h 76"/>
                  <a:gd name="T42" fmla="*/ 24 w 62"/>
                  <a:gd name="T43" fmla="*/ 38 h 76"/>
                  <a:gd name="T44" fmla="*/ 32 w 62"/>
                  <a:gd name="T45" fmla="*/ 38 h 76"/>
                  <a:gd name="T46" fmla="*/ 38 w 62"/>
                  <a:gd name="T47" fmla="*/ 44 h 76"/>
                  <a:gd name="T48" fmla="*/ 39 w 62"/>
                  <a:gd name="T49" fmla="*/ 54 h 76"/>
                  <a:gd name="T50" fmla="*/ 45 w 62"/>
                  <a:gd name="T51" fmla="*/ 63 h 76"/>
                  <a:gd name="T52" fmla="*/ 44 w 62"/>
                  <a:gd name="T53" fmla="*/ 73 h 76"/>
                  <a:gd name="T54" fmla="*/ 47 w 62"/>
                  <a:gd name="T55" fmla="*/ 75 h 76"/>
                  <a:gd name="T56" fmla="*/ 50 w 62"/>
                  <a:gd name="T57" fmla="*/ 73 h 76"/>
                  <a:gd name="T58" fmla="*/ 56 w 62"/>
                  <a:gd name="T59" fmla="*/ 71 h 76"/>
                  <a:gd name="T60" fmla="*/ 62 w 62"/>
                  <a:gd name="T61" fmla="*/ 70 h 76"/>
                  <a:gd name="T62" fmla="*/ 62 w 62"/>
                  <a:gd name="T63" fmla="*/ 66 h 76"/>
                  <a:gd name="T64" fmla="*/ 60 w 62"/>
                  <a:gd name="T65" fmla="*/ 58 h 76"/>
                  <a:gd name="T66" fmla="*/ 53 w 62"/>
                  <a:gd name="T67" fmla="*/ 51 h 76"/>
                  <a:gd name="T68" fmla="*/ 46 w 62"/>
                  <a:gd name="T69" fmla="*/ 42 h 76"/>
                  <a:gd name="T70" fmla="*/ 42 w 62"/>
                  <a:gd name="T71" fmla="*/ 3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2" h="76">
                    <a:moveTo>
                      <a:pt x="42" y="35"/>
                    </a:moveTo>
                    <a:cubicBezTo>
                      <a:pt x="42" y="33"/>
                      <a:pt x="32" y="30"/>
                      <a:pt x="33" y="27"/>
                    </a:cubicBezTo>
                    <a:cubicBezTo>
                      <a:pt x="34" y="24"/>
                      <a:pt x="40" y="26"/>
                      <a:pt x="40" y="23"/>
                    </a:cubicBezTo>
                    <a:cubicBezTo>
                      <a:pt x="40" y="21"/>
                      <a:pt x="37" y="21"/>
                      <a:pt x="37" y="17"/>
                    </a:cubicBezTo>
                    <a:cubicBezTo>
                      <a:pt x="36" y="13"/>
                      <a:pt x="33" y="14"/>
                      <a:pt x="31" y="15"/>
                    </a:cubicBezTo>
                    <a:cubicBezTo>
                      <a:pt x="29" y="16"/>
                      <a:pt x="24" y="14"/>
                      <a:pt x="24" y="11"/>
                    </a:cubicBezTo>
                    <a:cubicBezTo>
                      <a:pt x="24" y="9"/>
                      <a:pt x="20" y="7"/>
                      <a:pt x="20" y="5"/>
                    </a:cubicBezTo>
                    <a:cubicBezTo>
                      <a:pt x="20" y="4"/>
                      <a:pt x="18" y="2"/>
                      <a:pt x="17" y="1"/>
                    </a:cubicBezTo>
                    <a:cubicBezTo>
                      <a:pt x="15" y="1"/>
                      <a:pt x="14" y="1"/>
                      <a:pt x="13" y="1"/>
                    </a:cubicBezTo>
                    <a:cubicBezTo>
                      <a:pt x="12" y="0"/>
                      <a:pt x="11" y="4"/>
                      <a:pt x="12" y="5"/>
                    </a:cubicBezTo>
                    <a:cubicBezTo>
                      <a:pt x="13" y="6"/>
                      <a:pt x="14" y="12"/>
                      <a:pt x="12" y="12"/>
                    </a:cubicBezTo>
                    <a:cubicBezTo>
                      <a:pt x="9" y="11"/>
                      <a:pt x="9" y="7"/>
                      <a:pt x="7" y="8"/>
                    </a:cubicBezTo>
                    <a:cubicBezTo>
                      <a:pt x="7" y="8"/>
                      <a:pt x="3" y="13"/>
                      <a:pt x="3" y="15"/>
                    </a:cubicBezTo>
                    <a:cubicBezTo>
                      <a:pt x="3" y="16"/>
                      <a:pt x="1" y="17"/>
                      <a:pt x="0" y="17"/>
                    </a:cubicBezTo>
                    <a:cubicBezTo>
                      <a:pt x="1" y="18"/>
                      <a:pt x="2" y="19"/>
                      <a:pt x="2" y="19"/>
                    </a:cubicBezTo>
                    <a:cubicBezTo>
                      <a:pt x="3" y="20"/>
                      <a:pt x="1" y="23"/>
                      <a:pt x="3" y="25"/>
                    </a:cubicBezTo>
                    <a:cubicBezTo>
                      <a:pt x="4" y="28"/>
                      <a:pt x="7" y="24"/>
                      <a:pt x="8" y="27"/>
                    </a:cubicBezTo>
                    <a:cubicBezTo>
                      <a:pt x="9" y="31"/>
                      <a:pt x="8" y="33"/>
                      <a:pt x="8" y="36"/>
                    </a:cubicBezTo>
                    <a:cubicBezTo>
                      <a:pt x="8" y="40"/>
                      <a:pt x="5" y="40"/>
                      <a:pt x="5" y="43"/>
                    </a:cubicBezTo>
                    <a:cubicBezTo>
                      <a:pt x="6" y="46"/>
                      <a:pt x="10" y="42"/>
                      <a:pt x="13" y="40"/>
                    </a:cubicBezTo>
                    <a:cubicBezTo>
                      <a:pt x="16" y="38"/>
                      <a:pt x="18" y="38"/>
                      <a:pt x="19" y="40"/>
                    </a:cubicBezTo>
                    <a:cubicBezTo>
                      <a:pt x="20" y="41"/>
                      <a:pt x="24" y="40"/>
                      <a:pt x="24" y="38"/>
                    </a:cubicBezTo>
                    <a:cubicBezTo>
                      <a:pt x="25" y="36"/>
                      <a:pt x="31" y="36"/>
                      <a:pt x="32" y="38"/>
                    </a:cubicBezTo>
                    <a:cubicBezTo>
                      <a:pt x="34" y="40"/>
                      <a:pt x="36" y="43"/>
                      <a:pt x="38" y="44"/>
                    </a:cubicBezTo>
                    <a:cubicBezTo>
                      <a:pt x="41" y="45"/>
                      <a:pt x="37" y="53"/>
                      <a:pt x="39" y="54"/>
                    </a:cubicBezTo>
                    <a:cubicBezTo>
                      <a:pt x="42" y="55"/>
                      <a:pt x="45" y="59"/>
                      <a:pt x="45" y="63"/>
                    </a:cubicBezTo>
                    <a:cubicBezTo>
                      <a:pt x="45" y="67"/>
                      <a:pt x="47" y="69"/>
                      <a:pt x="44" y="73"/>
                    </a:cubicBezTo>
                    <a:cubicBezTo>
                      <a:pt x="46" y="74"/>
                      <a:pt x="48" y="74"/>
                      <a:pt x="47" y="75"/>
                    </a:cubicBezTo>
                    <a:cubicBezTo>
                      <a:pt x="47" y="76"/>
                      <a:pt x="50" y="76"/>
                      <a:pt x="50" y="73"/>
                    </a:cubicBezTo>
                    <a:cubicBezTo>
                      <a:pt x="50" y="70"/>
                      <a:pt x="54" y="70"/>
                      <a:pt x="56" y="71"/>
                    </a:cubicBezTo>
                    <a:cubicBezTo>
                      <a:pt x="57" y="72"/>
                      <a:pt x="60" y="71"/>
                      <a:pt x="62" y="70"/>
                    </a:cubicBezTo>
                    <a:cubicBezTo>
                      <a:pt x="62" y="68"/>
                      <a:pt x="62" y="67"/>
                      <a:pt x="62" y="66"/>
                    </a:cubicBezTo>
                    <a:cubicBezTo>
                      <a:pt x="62" y="63"/>
                      <a:pt x="62" y="59"/>
                      <a:pt x="60" y="58"/>
                    </a:cubicBezTo>
                    <a:cubicBezTo>
                      <a:pt x="59" y="56"/>
                      <a:pt x="54" y="55"/>
                      <a:pt x="53" y="51"/>
                    </a:cubicBezTo>
                    <a:cubicBezTo>
                      <a:pt x="52" y="48"/>
                      <a:pt x="48" y="45"/>
                      <a:pt x="46" y="42"/>
                    </a:cubicBezTo>
                    <a:cubicBezTo>
                      <a:pt x="45" y="40"/>
                      <a:pt x="42" y="37"/>
                      <a:pt x="42" y="3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64" name="Freeform 66"/>
              <p:cNvSpPr>
                <a:spLocks/>
              </p:cNvSpPr>
              <p:nvPr/>
            </p:nvSpPr>
            <p:spPr bwMode="auto">
              <a:xfrm>
                <a:off x="8262941" y="3802384"/>
                <a:ext cx="205289" cy="398260"/>
              </a:xfrm>
              <a:custGeom>
                <a:avLst/>
                <a:gdLst>
                  <a:gd name="T0" fmla="*/ 41 w 68"/>
                  <a:gd name="T1" fmla="*/ 68 h 128"/>
                  <a:gd name="T2" fmla="*/ 41 w 68"/>
                  <a:gd name="T3" fmla="*/ 60 h 128"/>
                  <a:gd name="T4" fmla="*/ 52 w 68"/>
                  <a:gd name="T5" fmla="*/ 54 h 128"/>
                  <a:gd name="T6" fmla="*/ 64 w 68"/>
                  <a:gd name="T7" fmla="*/ 55 h 128"/>
                  <a:gd name="T8" fmla="*/ 65 w 68"/>
                  <a:gd name="T9" fmla="*/ 56 h 128"/>
                  <a:gd name="T10" fmla="*/ 66 w 68"/>
                  <a:gd name="T11" fmla="*/ 46 h 128"/>
                  <a:gd name="T12" fmla="*/ 60 w 68"/>
                  <a:gd name="T13" fmla="*/ 37 h 128"/>
                  <a:gd name="T14" fmla="*/ 59 w 68"/>
                  <a:gd name="T15" fmla="*/ 27 h 128"/>
                  <a:gd name="T16" fmla="*/ 53 w 68"/>
                  <a:gd name="T17" fmla="*/ 21 h 128"/>
                  <a:gd name="T18" fmla="*/ 45 w 68"/>
                  <a:gd name="T19" fmla="*/ 21 h 128"/>
                  <a:gd name="T20" fmla="*/ 40 w 68"/>
                  <a:gd name="T21" fmla="*/ 23 h 128"/>
                  <a:gd name="T22" fmla="*/ 34 w 68"/>
                  <a:gd name="T23" fmla="*/ 23 h 128"/>
                  <a:gd name="T24" fmla="*/ 26 w 68"/>
                  <a:gd name="T25" fmla="*/ 26 h 128"/>
                  <a:gd name="T26" fmla="*/ 29 w 68"/>
                  <a:gd name="T27" fmla="*/ 19 h 128"/>
                  <a:gd name="T28" fmla="*/ 29 w 68"/>
                  <a:gd name="T29" fmla="*/ 10 h 128"/>
                  <a:gd name="T30" fmla="*/ 24 w 68"/>
                  <a:gd name="T31" fmla="*/ 8 h 128"/>
                  <a:gd name="T32" fmla="*/ 23 w 68"/>
                  <a:gd name="T33" fmla="*/ 2 h 128"/>
                  <a:gd name="T34" fmla="*/ 21 w 68"/>
                  <a:gd name="T35" fmla="*/ 0 h 128"/>
                  <a:gd name="T36" fmla="*/ 20 w 68"/>
                  <a:gd name="T37" fmla="*/ 1 h 128"/>
                  <a:gd name="T38" fmla="*/ 12 w 68"/>
                  <a:gd name="T39" fmla="*/ 6 h 128"/>
                  <a:gd name="T40" fmla="*/ 6 w 68"/>
                  <a:gd name="T41" fmla="*/ 8 h 128"/>
                  <a:gd name="T42" fmla="*/ 1 w 68"/>
                  <a:gd name="T43" fmla="*/ 10 h 128"/>
                  <a:gd name="T44" fmla="*/ 0 w 68"/>
                  <a:gd name="T45" fmla="*/ 24 h 128"/>
                  <a:gd name="T46" fmla="*/ 6 w 68"/>
                  <a:gd name="T47" fmla="*/ 31 h 128"/>
                  <a:gd name="T48" fmla="*/ 7 w 68"/>
                  <a:gd name="T49" fmla="*/ 37 h 128"/>
                  <a:gd name="T50" fmla="*/ 7 w 68"/>
                  <a:gd name="T51" fmla="*/ 41 h 128"/>
                  <a:gd name="T52" fmla="*/ 6 w 68"/>
                  <a:gd name="T53" fmla="*/ 47 h 128"/>
                  <a:gd name="T54" fmla="*/ 9 w 68"/>
                  <a:gd name="T55" fmla="*/ 56 h 128"/>
                  <a:gd name="T56" fmla="*/ 12 w 68"/>
                  <a:gd name="T57" fmla="*/ 66 h 128"/>
                  <a:gd name="T58" fmla="*/ 15 w 68"/>
                  <a:gd name="T59" fmla="*/ 73 h 128"/>
                  <a:gd name="T60" fmla="*/ 8 w 68"/>
                  <a:gd name="T61" fmla="*/ 86 h 128"/>
                  <a:gd name="T62" fmla="*/ 5 w 68"/>
                  <a:gd name="T63" fmla="*/ 99 h 128"/>
                  <a:gd name="T64" fmla="*/ 6 w 68"/>
                  <a:gd name="T65" fmla="*/ 106 h 128"/>
                  <a:gd name="T66" fmla="*/ 17 w 68"/>
                  <a:gd name="T67" fmla="*/ 117 h 128"/>
                  <a:gd name="T68" fmla="*/ 19 w 68"/>
                  <a:gd name="T69" fmla="*/ 121 h 128"/>
                  <a:gd name="T70" fmla="*/ 24 w 68"/>
                  <a:gd name="T71" fmla="*/ 122 h 128"/>
                  <a:gd name="T72" fmla="*/ 28 w 68"/>
                  <a:gd name="T73" fmla="*/ 127 h 128"/>
                  <a:gd name="T74" fmla="*/ 35 w 68"/>
                  <a:gd name="T75" fmla="*/ 127 h 128"/>
                  <a:gd name="T76" fmla="*/ 38 w 68"/>
                  <a:gd name="T77" fmla="*/ 124 h 128"/>
                  <a:gd name="T78" fmla="*/ 28 w 68"/>
                  <a:gd name="T79" fmla="*/ 118 h 128"/>
                  <a:gd name="T80" fmla="*/ 22 w 68"/>
                  <a:gd name="T81" fmla="*/ 109 h 128"/>
                  <a:gd name="T82" fmla="*/ 19 w 68"/>
                  <a:gd name="T83" fmla="*/ 101 h 128"/>
                  <a:gd name="T84" fmla="*/ 14 w 68"/>
                  <a:gd name="T85" fmla="*/ 97 h 128"/>
                  <a:gd name="T86" fmla="*/ 15 w 68"/>
                  <a:gd name="T87" fmla="*/ 84 h 128"/>
                  <a:gd name="T88" fmla="*/ 19 w 68"/>
                  <a:gd name="T89" fmla="*/ 66 h 128"/>
                  <a:gd name="T90" fmla="*/ 26 w 68"/>
                  <a:gd name="T91" fmla="*/ 64 h 128"/>
                  <a:gd name="T92" fmla="*/ 33 w 68"/>
                  <a:gd name="T93" fmla="*/ 69 h 128"/>
                  <a:gd name="T94" fmla="*/ 42 w 68"/>
                  <a:gd name="T95" fmla="*/ 74 h 128"/>
                  <a:gd name="T96" fmla="*/ 42 w 68"/>
                  <a:gd name="T97" fmla="*/ 74 h 128"/>
                  <a:gd name="T98" fmla="*/ 42 w 68"/>
                  <a:gd name="T99" fmla="*/ 74 h 128"/>
                  <a:gd name="T100" fmla="*/ 41 w 68"/>
                  <a:gd name="T101" fmla="*/ 6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8" h="128">
                    <a:moveTo>
                      <a:pt x="41" y="68"/>
                    </a:moveTo>
                    <a:cubicBezTo>
                      <a:pt x="41" y="64"/>
                      <a:pt x="38" y="64"/>
                      <a:pt x="41" y="60"/>
                    </a:cubicBezTo>
                    <a:cubicBezTo>
                      <a:pt x="44" y="56"/>
                      <a:pt x="49" y="53"/>
                      <a:pt x="52" y="54"/>
                    </a:cubicBezTo>
                    <a:cubicBezTo>
                      <a:pt x="56" y="55"/>
                      <a:pt x="62" y="53"/>
                      <a:pt x="64" y="55"/>
                    </a:cubicBezTo>
                    <a:cubicBezTo>
                      <a:pt x="64" y="55"/>
                      <a:pt x="64" y="55"/>
                      <a:pt x="65" y="56"/>
                    </a:cubicBezTo>
                    <a:cubicBezTo>
                      <a:pt x="68" y="52"/>
                      <a:pt x="66" y="50"/>
                      <a:pt x="66" y="46"/>
                    </a:cubicBezTo>
                    <a:cubicBezTo>
                      <a:pt x="66" y="42"/>
                      <a:pt x="63" y="38"/>
                      <a:pt x="60" y="37"/>
                    </a:cubicBezTo>
                    <a:cubicBezTo>
                      <a:pt x="58" y="36"/>
                      <a:pt x="62" y="28"/>
                      <a:pt x="59" y="27"/>
                    </a:cubicBezTo>
                    <a:cubicBezTo>
                      <a:pt x="57" y="26"/>
                      <a:pt x="55" y="23"/>
                      <a:pt x="53" y="21"/>
                    </a:cubicBezTo>
                    <a:cubicBezTo>
                      <a:pt x="52" y="19"/>
                      <a:pt x="46" y="19"/>
                      <a:pt x="45" y="21"/>
                    </a:cubicBezTo>
                    <a:cubicBezTo>
                      <a:pt x="45" y="23"/>
                      <a:pt x="41" y="24"/>
                      <a:pt x="40" y="23"/>
                    </a:cubicBezTo>
                    <a:cubicBezTo>
                      <a:pt x="39" y="21"/>
                      <a:pt x="37" y="21"/>
                      <a:pt x="34" y="23"/>
                    </a:cubicBezTo>
                    <a:cubicBezTo>
                      <a:pt x="31" y="25"/>
                      <a:pt x="27" y="29"/>
                      <a:pt x="26" y="26"/>
                    </a:cubicBezTo>
                    <a:cubicBezTo>
                      <a:pt x="26" y="23"/>
                      <a:pt x="29" y="23"/>
                      <a:pt x="29" y="19"/>
                    </a:cubicBezTo>
                    <a:cubicBezTo>
                      <a:pt x="29" y="16"/>
                      <a:pt x="30" y="14"/>
                      <a:pt x="29" y="10"/>
                    </a:cubicBezTo>
                    <a:cubicBezTo>
                      <a:pt x="28" y="7"/>
                      <a:pt x="25" y="11"/>
                      <a:pt x="24" y="8"/>
                    </a:cubicBezTo>
                    <a:cubicBezTo>
                      <a:pt x="22" y="6"/>
                      <a:pt x="24" y="3"/>
                      <a:pt x="23" y="2"/>
                    </a:cubicBezTo>
                    <a:cubicBezTo>
                      <a:pt x="23" y="2"/>
                      <a:pt x="22" y="1"/>
                      <a:pt x="21" y="0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19" y="3"/>
                      <a:pt x="13" y="3"/>
                      <a:pt x="12" y="6"/>
                    </a:cubicBezTo>
                    <a:cubicBezTo>
                      <a:pt x="11" y="8"/>
                      <a:pt x="7" y="8"/>
                      <a:pt x="6" y="8"/>
                    </a:cubicBezTo>
                    <a:cubicBezTo>
                      <a:pt x="5" y="8"/>
                      <a:pt x="1" y="8"/>
                      <a:pt x="1" y="10"/>
                    </a:cubicBezTo>
                    <a:cubicBezTo>
                      <a:pt x="1" y="13"/>
                      <a:pt x="0" y="22"/>
                      <a:pt x="0" y="24"/>
                    </a:cubicBezTo>
                    <a:cubicBezTo>
                      <a:pt x="0" y="25"/>
                      <a:pt x="4" y="31"/>
                      <a:pt x="6" y="31"/>
                    </a:cubicBezTo>
                    <a:cubicBezTo>
                      <a:pt x="7" y="32"/>
                      <a:pt x="5" y="36"/>
                      <a:pt x="7" y="37"/>
                    </a:cubicBezTo>
                    <a:cubicBezTo>
                      <a:pt x="9" y="38"/>
                      <a:pt x="8" y="41"/>
                      <a:pt x="7" y="41"/>
                    </a:cubicBezTo>
                    <a:cubicBezTo>
                      <a:pt x="6" y="41"/>
                      <a:pt x="8" y="45"/>
                      <a:pt x="6" y="47"/>
                    </a:cubicBezTo>
                    <a:cubicBezTo>
                      <a:pt x="4" y="49"/>
                      <a:pt x="5" y="53"/>
                      <a:pt x="9" y="56"/>
                    </a:cubicBezTo>
                    <a:cubicBezTo>
                      <a:pt x="12" y="59"/>
                      <a:pt x="12" y="64"/>
                      <a:pt x="12" y="66"/>
                    </a:cubicBezTo>
                    <a:cubicBezTo>
                      <a:pt x="12" y="69"/>
                      <a:pt x="15" y="69"/>
                      <a:pt x="15" y="73"/>
                    </a:cubicBezTo>
                    <a:cubicBezTo>
                      <a:pt x="15" y="73"/>
                      <a:pt x="11" y="87"/>
                      <a:pt x="8" y="86"/>
                    </a:cubicBezTo>
                    <a:cubicBezTo>
                      <a:pt x="7" y="90"/>
                      <a:pt x="6" y="96"/>
                      <a:pt x="5" y="99"/>
                    </a:cubicBezTo>
                    <a:cubicBezTo>
                      <a:pt x="4" y="103"/>
                      <a:pt x="3" y="106"/>
                      <a:pt x="6" y="106"/>
                    </a:cubicBezTo>
                    <a:cubicBezTo>
                      <a:pt x="8" y="107"/>
                      <a:pt x="12" y="112"/>
                      <a:pt x="17" y="117"/>
                    </a:cubicBezTo>
                    <a:cubicBezTo>
                      <a:pt x="18" y="118"/>
                      <a:pt x="19" y="120"/>
                      <a:pt x="19" y="121"/>
                    </a:cubicBezTo>
                    <a:cubicBezTo>
                      <a:pt x="21" y="121"/>
                      <a:pt x="22" y="121"/>
                      <a:pt x="24" y="122"/>
                    </a:cubicBezTo>
                    <a:cubicBezTo>
                      <a:pt x="27" y="122"/>
                      <a:pt x="28" y="125"/>
                      <a:pt x="28" y="127"/>
                    </a:cubicBezTo>
                    <a:cubicBezTo>
                      <a:pt x="28" y="128"/>
                      <a:pt x="34" y="128"/>
                      <a:pt x="35" y="127"/>
                    </a:cubicBezTo>
                    <a:cubicBezTo>
                      <a:pt x="36" y="127"/>
                      <a:pt x="35" y="125"/>
                      <a:pt x="38" y="124"/>
                    </a:cubicBezTo>
                    <a:cubicBezTo>
                      <a:pt x="36" y="122"/>
                      <a:pt x="31" y="119"/>
                      <a:pt x="28" y="118"/>
                    </a:cubicBezTo>
                    <a:cubicBezTo>
                      <a:pt x="24" y="118"/>
                      <a:pt x="22" y="112"/>
                      <a:pt x="22" y="109"/>
                    </a:cubicBezTo>
                    <a:cubicBezTo>
                      <a:pt x="22" y="106"/>
                      <a:pt x="19" y="103"/>
                      <a:pt x="19" y="101"/>
                    </a:cubicBezTo>
                    <a:cubicBezTo>
                      <a:pt x="19" y="98"/>
                      <a:pt x="16" y="98"/>
                      <a:pt x="14" y="97"/>
                    </a:cubicBezTo>
                    <a:cubicBezTo>
                      <a:pt x="11" y="96"/>
                      <a:pt x="14" y="87"/>
                      <a:pt x="15" y="84"/>
                    </a:cubicBezTo>
                    <a:cubicBezTo>
                      <a:pt x="15" y="80"/>
                      <a:pt x="21" y="70"/>
                      <a:pt x="19" y="66"/>
                    </a:cubicBezTo>
                    <a:cubicBezTo>
                      <a:pt x="17" y="63"/>
                      <a:pt x="25" y="61"/>
                      <a:pt x="26" y="64"/>
                    </a:cubicBezTo>
                    <a:cubicBezTo>
                      <a:pt x="27" y="68"/>
                      <a:pt x="28" y="70"/>
                      <a:pt x="33" y="69"/>
                    </a:cubicBezTo>
                    <a:cubicBezTo>
                      <a:pt x="38" y="69"/>
                      <a:pt x="38" y="73"/>
                      <a:pt x="42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3" y="71"/>
                      <a:pt x="41" y="71"/>
                      <a:pt x="41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65" name="Freeform 67"/>
              <p:cNvSpPr>
                <a:spLocks/>
              </p:cNvSpPr>
              <p:nvPr/>
            </p:nvSpPr>
            <p:spPr bwMode="auto">
              <a:xfrm>
                <a:off x="6173071" y="2725900"/>
                <a:ext cx="247367" cy="208989"/>
              </a:xfrm>
              <a:custGeom>
                <a:avLst/>
                <a:gdLst>
                  <a:gd name="T0" fmla="*/ 2 w 82"/>
                  <a:gd name="T1" fmla="*/ 15 h 67"/>
                  <a:gd name="T2" fmla="*/ 2 w 82"/>
                  <a:gd name="T3" fmla="*/ 23 h 67"/>
                  <a:gd name="T4" fmla="*/ 2 w 82"/>
                  <a:gd name="T5" fmla="*/ 27 h 67"/>
                  <a:gd name="T6" fmla="*/ 4 w 82"/>
                  <a:gd name="T7" fmla="*/ 31 h 67"/>
                  <a:gd name="T8" fmla="*/ 5 w 82"/>
                  <a:gd name="T9" fmla="*/ 35 h 67"/>
                  <a:gd name="T10" fmla="*/ 7 w 82"/>
                  <a:gd name="T11" fmla="*/ 42 h 67"/>
                  <a:gd name="T12" fmla="*/ 7 w 82"/>
                  <a:gd name="T13" fmla="*/ 46 h 67"/>
                  <a:gd name="T14" fmla="*/ 12 w 82"/>
                  <a:gd name="T15" fmla="*/ 49 h 67"/>
                  <a:gd name="T16" fmla="*/ 18 w 82"/>
                  <a:gd name="T17" fmla="*/ 53 h 67"/>
                  <a:gd name="T18" fmla="*/ 22 w 82"/>
                  <a:gd name="T19" fmla="*/ 54 h 67"/>
                  <a:gd name="T20" fmla="*/ 27 w 82"/>
                  <a:gd name="T21" fmla="*/ 54 h 67"/>
                  <a:gd name="T22" fmla="*/ 29 w 82"/>
                  <a:gd name="T23" fmla="*/ 57 h 67"/>
                  <a:gd name="T24" fmla="*/ 35 w 82"/>
                  <a:gd name="T25" fmla="*/ 58 h 67"/>
                  <a:gd name="T26" fmla="*/ 39 w 82"/>
                  <a:gd name="T27" fmla="*/ 63 h 67"/>
                  <a:gd name="T28" fmla="*/ 44 w 82"/>
                  <a:gd name="T29" fmla="*/ 63 h 67"/>
                  <a:gd name="T30" fmla="*/ 51 w 82"/>
                  <a:gd name="T31" fmla="*/ 63 h 67"/>
                  <a:gd name="T32" fmla="*/ 57 w 82"/>
                  <a:gd name="T33" fmla="*/ 64 h 67"/>
                  <a:gd name="T34" fmla="*/ 65 w 82"/>
                  <a:gd name="T35" fmla="*/ 66 h 67"/>
                  <a:gd name="T36" fmla="*/ 69 w 82"/>
                  <a:gd name="T37" fmla="*/ 67 h 67"/>
                  <a:gd name="T38" fmla="*/ 69 w 82"/>
                  <a:gd name="T39" fmla="*/ 61 h 67"/>
                  <a:gd name="T40" fmla="*/ 77 w 82"/>
                  <a:gd name="T41" fmla="*/ 53 h 67"/>
                  <a:gd name="T42" fmla="*/ 81 w 82"/>
                  <a:gd name="T43" fmla="*/ 50 h 67"/>
                  <a:gd name="T44" fmla="*/ 77 w 82"/>
                  <a:gd name="T45" fmla="*/ 42 h 67"/>
                  <a:gd name="T46" fmla="*/ 77 w 82"/>
                  <a:gd name="T47" fmla="*/ 35 h 67"/>
                  <a:gd name="T48" fmla="*/ 74 w 82"/>
                  <a:gd name="T49" fmla="*/ 30 h 67"/>
                  <a:gd name="T50" fmla="*/ 79 w 82"/>
                  <a:gd name="T51" fmla="*/ 26 h 67"/>
                  <a:gd name="T52" fmla="*/ 78 w 82"/>
                  <a:gd name="T53" fmla="*/ 19 h 67"/>
                  <a:gd name="T54" fmla="*/ 77 w 82"/>
                  <a:gd name="T55" fmla="*/ 12 h 67"/>
                  <a:gd name="T56" fmla="*/ 71 w 82"/>
                  <a:gd name="T57" fmla="*/ 8 h 67"/>
                  <a:gd name="T58" fmla="*/ 70 w 82"/>
                  <a:gd name="T59" fmla="*/ 7 h 67"/>
                  <a:gd name="T60" fmla="*/ 48 w 82"/>
                  <a:gd name="T61" fmla="*/ 6 h 67"/>
                  <a:gd name="T62" fmla="*/ 44 w 82"/>
                  <a:gd name="T63" fmla="*/ 5 h 67"/>
                  <a:gd name="T64" fmla="*/ 40 w 82"/>
                  <a:gd name="T65" fmla="*/ 7 h 67"/>
                  <a:gd name="T66" fmla="*/ 36 w 82"/>
                  <a:gd name="T67" fmla="*/ 2 h 67"/>
                  <a:gd name="T68" fmla="*/ 17 w 82"/>
                  <a:gd name="T69" fmla="*/ 7 h 67"/>
                  <a:gd name="T70" fmla="*/ 4 w 82"/>
                  <a:gd name="T71" fmla="*/ 12 h 67"/>
                  <a:gd name="T72" fmla="*/ 2 w 82"/>
                  <a:gd name="T73" fmla="*/ 14 h 67"/>
                  <a:gd name="T74" fmla="*/ 2 w 82"/>
                  <a:gd name="T75" fmla="*/ 1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67">
                    <a:moveTo>
                      <a:pt x="2" y="15"/>
                    </a:moveTo>
                    <a:cubicBezTo>
                      <a:pt x="2" y="16"/>
                      <a:pt x="3" y="21"/>
                      <a:pt x="2" y="23"/>
                    </a:cubicBezTo>
                    <a:cubicBezTo>
                      <a:pt x="0" y="25"/>
                      <a:pt x="1" y="26"/>
                      <a:pt x="2" y="27"/>
                    </a:cubicBezTo>
                    <a:cubicBezTo>
                      <a:pt x="3" y="27"/>
                      <a:pt x="4" y="29"/>
                      <a:pt x="4" y="31"/>
                    </a:cubicBezTo>
                    <a:cubicBezTo>
                      <a:pt x="4" y="32"/>
                      <a:pt x="5" y="32"/>
                      <a:pt x="5" y="35"/>
                    </a:cubicBezTo>
                    <a:cubicBezTo>
                      <a:pt x="5" y="38"/>
                      <a:pt x="6" y="41"/>
                      <a:pt x="7" y="42"/>
                    </a:cubicBezTo>
                    <a:cubicBezTo>
                      <a:pt x="8" y="43"/>
                      <a:pt x="8" y="45"/>
                      <a:pt x="7" y="46"/>
                    </a:cubicBezTo>
                    <a:cubicBezTo>
                      <a:pt x="9" y="47"/>
                      <a:pt x="11" y="48"/>
                      <a:pt x="12" y="49"/>
                    </a:cubicBezTo>
                    <a:cubicBezTo>
                      <a:pt x="16" y="50"/>
                      <a:pt x="18" y="51"/>
                      <a:pt x="18" y="53"/>
                    </a:cubicBezTo>
                    <a:cubicBezTo>
                      <a:pt x="18" y="54"/>
                      <a:pt x="21" y="56"/>
                      <a:pt x="22" y="54"/>
                    </a:cubicBezTo>
                    <a:cubicBezTo>
                      <a:pt x="23" y="53"/>
                      <a:pt x="25" y="54"/>
                      <a:pt x="27" y="54"/>
                    </a:cubicBezTo>
                    <a:cubicBezTo>
                      <a:pt x="29" y="54"/>
                      <a:pt x="29" y="56"/>
                      <a:pt x="29" y="57"/>
                    </a:cubicBezTo>
                    <a:cubicBezTo>
                      <a:pt x="30" y="58"/>
                      <a:pt x="33" y="57"/>
                      <a:pt x="35" y="58"/>
                    </a:cubicBezTo>
                    <a:cubicBezTo>
                      <a:pt x="36" y="59"/>
                      <a:pt x="37" y="62"/>
                      <a:pt x="39" y="63"/>
                    </a:cubicBezTo>
                    <a:cubicBezTo>
                      <a:pt x="41" y="64"/>
                      <a:pt x="42" y="62"/>
                      <a:pt x="44" y="63"/>
                    </a:cubicBezTo>
                    <a:cubicBezTo>
                      <a:pt x="45" y="63"/>
                      <a:pt x="49" y="64"/>
                      <a:pt x="51" y="63"/>
                    </a:cubicBezTo>
                    <a:cubicBezTo>
                      <a:pt x="53" y="63"/>
                      <a:pt x="55" y="64"/>
                      <a:pt x="57" y="64"/>
                    </a:cubicBezTo>
                    <a:cubicBezTo>
                      <a:pt x="60" y="64"/>
                      <a:pt x="64" y="65"/>
                      <a:pt x="65" y="66"/>
                    </a:cubicBezTo>
                    <a:cubicBezTo>
                      <a:pt x="65" y="66"/>
                      <a:pt x="67" y="66"/>
                      <a:pt x="69" y="67"/>
                    </a:cubicBezTo>
                    <a:cubicBezTo>
                      <a:pt x="70" y="66"/>
                      <a:pt x="69" y="62"/>
                      <a:pt x="69" y="61"/>
                    </a:cubicBezTo>
                    <a:cubicBezTo>
                      <a:pt x="69" y="60"/>
                      <a:pt x="76" y="55"/>
                      <a:pt x="77" y="53"/>
                    </a:cubicBezTo>
                    <a:cubicBezTo>
                      <a:pt x="78" y="52"/>
                      <a:pt x="80" y="52"/>
                      <a:pt x="81" y="50"/>
                    </a:cubicBezTo>
                    <a:cubicBezTo>
                      <a:pt x="82" y="49"/>
                      <a:pt x="78" y="43"/>
                      <a:pt x="77" y="42"/>
                    </a:cubicBezTo>
                    <a:cubicBezTo>
                      <a:pt x="77" y="41"/>
                      <a:pt x="76" y="36"/>
                      <a:pt x="77" y="35"/>
                    </a:cubicBezTo>
                    <a:cubicBezTo>
                      <a:pt x="77" y="33"/>
                      <a:pt x="74" y="32"/>
                      <a:pt x="74" y="30"/>
                    </a:cubicBezTo>
                    <a:cubicBezTo>
                      <a:pt x="74" y="29"/>
                      <a:pt x="77" y="27"/>
                      <a:pt x="79" y="26"/>
                    </a:cubicBezTo>
                    <a:cubicBezTo>
                      <a:pt x="81" y="25"/>
                      <a:pt x="80" y="20"/>
                      <a:pt x="78" y="19"/>
                    </a:cubicBezTo>
                    <a:cubicBezTo>
                      <a:pt x="77" y="17"/>
                      <a:pt x="76" y="15"/>
                      <a:pt x="77" y="12"/>
                    </a:cubicBezTo>
                    <a:cubicBezTo>
                      <a:pt x="78" y="10"/>
                      <a:pt x="72" y="8"/>
                      <a:pt x="71" y="8"/>
                    </a:cubicBezTo>
                    <a:cubicBezTo>
                      <a:pt x="70" y="8"/>
                      <a:pt x="70" y="8"/>
                      <a:pt x="70" y="7"/>
                    </a:cubicBezTo>
                    <a:cubicBezTo>
                      <a:pt x="64" y="8"/>
                      <a:pt x="50" y="7"/>
                      <a:pt x="48" y="6"/>
                    </a:cubicBezTo>
                    <a:cubicBezTo>
                      <a:pt x="48" y="6"/>
                      <a:pt x="46" y="5"/>
                      <a:pt x="44" y="5"/>
                    </a:cubicBezTo>
                    <a:cubicBezTo>
                      <a:pt x="43" y="6"/>
                      <a:pt x="42" y="7"/>
                      <a:pt x="40" y="7"/>
                    </a:cubicBezTo>
                    <a:cubicBezTo>
                      <a:pt x="36" y="7"/>
                      <a:pt x="36" y="4"/>
                      <a:pt x="36" y="2"/>
                    </a:cubicBezTo>
                    <a:cubicBezTo>
                      <a:pt x="35" y="0"/>
                      <a:pt x="21" y="3"/>
                      <a:pt x="17" y="7"/>
                    </a:cubicBezTo>
                    <a:cubicBezTo>
                      <a:pt x="13" y="11"/>
                      <a:pt x="4" y="10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66" name="Freeform 68"/>
              <p:cNvSpPr>
                <a:spLocks/>
              </p:cNvSpPr>
              <p:nvPr/>
            </p:nvSpPr>
            <p:spPr bwMode="auto">
              <a:xfrm>
                <a:off x="6210048" y="3062385"/>
                <a:ext cx="93082" cy="89378"/>
              </a:xfrm>
              <a:custGeom>
                <a:avLst/>
                <a:gdLst>
                  <a:gd name="T0" fmla="*/ 23 w 31"/>
                  <a:gd name="T1" fmla="*/ 27 h 29"/>
                  <a:gd name="T2" fmla="*/ 29 w 31"/>
                  <a:gd name="T3" fmla="*/ 17 h 29"/>
                  <a:gd name="T4" fmla="*/ 30 w 31"/>
                  <a:gd name="T5" fmla="*/ 6 h 29"/>
                  <a:gd name="T6" fmla="*/ 23 w 31"/>
                  <a:gd name="T7" fmla="*/ 2 h 29"/>
                  <a:gd name="T8" fmla="*/ 10 w 31"/>
                  <a:gd name="T9" fmla="*/ 1 h 29"/>
                  <a:gd name="T10" fmla="*/ 4 w 31"/>
                  <a:gd name="T11" fmla="*/ 2 h 29"/>
                  <a:gd name="T12" fmla="*/ 0 w 31"/>
                  <a:gd name="T13" fmla="*/ 4 h 29"/>
                  <a:gd name="T14" fmla="*/ 4 w 31"/>
                  <a:gd name="T15" fmla="*/ 10 h 29"/>
                  <a:gd name="T16" fmla="*/ 11 w 31"/>
                  <a:gd name="T17" fmla="*/ 18 h 29"/>
                  <a:gd name="T18" fmla="*/ 18 w 31"/>
                  <a:gd name="T19" fmla="*/ 26 h 29"/>
                  <a:gd name="T20" fmla="*/ 22 w 31"/>
                  <a:gd name="T21" fmla="*/ 29 h 29"/>
                  <a:gd name="T22" fmla="*/ 23 w 31"/>
                  <a:gd name="T2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9">
                    <a:moveTo>
                      <a:pt x="23" y="27"/>
                    </a:moveTo>
                    <a:cubicBezTo>
                      <a:pt x="22" y="25"/>
                      <a:pt x="28" y="17"/>
                      <a:pt x="29" y="17"/>
                    </a:cubicBezTo>
                    <a:cubicBezTo>
                      <a:pt x="30" y="17"/>
                      <a:pt x="31" y="10"/>
                      <a:pt x="30" y="6"/>
                    </a:cubicBezTo>
                    <a:cubicBezTo>
                      <a:pt x="26" y="3"/>
                      <a:pt x="23" y="2"/>
                      <a:pt x="23" y="2"/>
                    </a:cubicBezTo>
                    <a:cubicBezTo>
                      <a:pt x="23" y="2"/>
                      <a:pt x="11" y="2"/>
                      <a:pt x="10" y="1"/>
                    </a:cubicBezTo>
                    <a:cubicBezTo>
                      <a:pt x="8" y="0"/>
                      <a:pt x="6" y="3"/>
                      <a:pt x="4" y="2"/>
                    </a:cubicBezTo>
                    <a:cubicBezTo>
                      <a:pt x="2" y="1"/>
                      <a:pt x="0" y="2"/>
                      <a:pt x="0" y="4"/>
                    </a:cubicBezTo>
                    <a:cubicBezTo>
                      <a:pt x="1" y="6"/>
                      <a:pt x="4" y="7"/>
                      <a:pt x="4" y="10"/>
                    </a:cubicBezTo>
                    <a:cubicBezTo>
                      <a:pt x="4" y="13"/>
                      <a:pt x="11" y="17"/>
                      <a:pt x="11" y="18"/>
                    </a:cubicBezTo>
                    <a:cubicBezTo>
                      <a:pt x="11" y="19"/>
                      <a:pt x="15" y="22"/>
                      <a:pt x="18" y="26"/>
                    </a:cubicBezTo>
                    <a:cubicBezTo>
                      <a:pt x="19" y="27"/>
                      <a:pt x="21" y="28"/>
                      <a:pt x="22" y="29"/>
                    </a:cubicBezTo>
                    <a:cubicBezTo>
                      <a:pt x="23" y="28"/>
                      <a:pt x="23" y="27"/>
                      <a:pt x="23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67" name="Freeform 69"/>
              <p:cNvSpPr>
                <a:spLocks/>
              </p:cNvSpPr>
              <p:nvPr/>
            </p:nvSpPr>
            <p:spPr bwMode="auto">
              <a:xfrm>
                <a:off x="6164145" y="3021638"/>
                <a:ext cx="136435" cy="120923"/>
              </a:xfrm>
              <a:custGeom>
                <a:avLst/>
                <a:gdLst>
                  <a:gd name="T0" fmla="*/ 26 w 45"/>
                  <a:gd name="T1" fmla="*/ 31 h 39"/>
                  <a:gd name="T2" fmla="*/ 19 w 45"/>
                  <a:gd name="T3" fmla="*/ 23 h 39"/>
                  <a:gd name="T4" fmla="*/ 15 w 45"/>
                  <a:gd name="T5" fmla="*/ 17 h 39"/>
                  <a:gd name="T6" fmla="*/ 19 w 45"/>
                  <a:gd name="T7" fmla="*/ 15 h 39"/>
                  <a:gd name="T8" fmla="*/ 25 w 45"/>
                  <a:gd name="T9" fmla="*/ 14 h 39"/>
                  <a:gd name="T10" fmla="*/ 38 w 45"/>
                  <a:gd name="T11" fmla="*/ 15 h 39"/>
                  <a:gd name="T12" fmla="*/ 45 w 45"/>
                  <a:gd name="T13" fmla="*/ 19 h 39"/>
                  <a:gd name="T14" fmla="*/ 45 w 45"/>
                  <a:gd name="T15" fmla="*/ 17 h 39"/>
                  <a:gd name="T16" fmla="*/ 42 w 45"/>
                  <a:gd name="T17" fmla="*/ 11 h 39"/>
                  <a:gd name="T18" fmla="*/ 40 w 45"/>
                  <a:gd name="T19" fmla="*/ 6 h 39"/>
                  <a:gd name="T20" fmla="*/ 37 w 45"/>
                  <a:gd name="T21" fmla="*/ 7 h 39"/>
                  <a:gd name="T22" fmla="*/ 28 w 45"/>
                  <a:gd name="T23" fmla="*/ 5 h 39"/>
                  <a:gd name="T24" fmla="*/ 21 w 45"/>
                  <a:gd name="T25" fmla="*/ 0 h 39"/>
                  <a:gd name="T26" fmla="*/ 16 w 45"/>
                  <a:gd name="T27" fmla="*/ 3 h 39"/>
                  <a:gd name="T28" fmla="*/ 14 w 45"/>
                  <a:gd name="T29" fmla="*/ 7 h 39"/>
                  <a:gd name="T30" fmla="*/ 11 w 45"/>
                  <a:gd name="T31" fmla="*/ 11 h 39"/>
                  <a:gd name="T32" fmla="*/ 6 w 45"/>
                  <a:gd name="T33" fmla="*/ 11 h 39"/>
                  <a:gd name="T34" fmla="*/ 0 w 45"/>
                  <a:gd name="T35" fmla="*/ 12 h 39"/>
                  <a:gd name="T36" fmla="*/ 2 w 45"/>
                  <a:gd name="T37" fmla="*/ 16 h 39"/>
                  <a:gd name="T38" fmla="*/ 8 w 45"/>
                  <a:gd name="T39" fmla="*/ 18 h 39"/>
                  <a:gd name="T40" fmla="*/ 16 w 45"/>
                  <a:gd name="T41" fmla="*/ 30 h 39"/>
                  <a:gd name="T42" fmla="*/ 22 w 45"/>
                  <a:gd name="T43" fmla="*/ 34 h 39"/>
                  <a:gd name="T44" fmla="*/ 30 w 45"/>
                  <a:gd name="T45" fmla="*/ 38 h 39"/>
                  <a:gd name="T46" fmla="*/ 33 w 45"/>
                  <a:gd name="T47" fmla="*/ 39 h 39"/>
                  <a:gd name="T48" fmla="*/ 26 w 45"/>
                  <a:gd name="T4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39">
                    <a:moveTo>
                      <a:pt x="26" y="31"/>
                    </a:moveTo>
                    <a:cubicBezTo>
                      <a:pt x="26" y="30"/>
                      <a:pt x="19" y="26"/>
                      <a:pt x="19" y="23"/>
                    </a:cubicBezTo>
                    <a:cubicBezTo>
                      <a:pt x="19" y="20"/>
                      <a:pt x="16" y="19"/>
                      <a:pt x="15" y="17"/>
                    </a:cubicBezTo>
                    <a:cubicBezTo>
                      <a:pt x="15" y="15"/>
                      <a:pt x="17" y="14"/>
                      <a:pt x="19" y="15"/>
                    </a:cubicBezTo>
                    <a:cubicBezTo>
                      <a:pt x="21" y="16"/>
                      <a:pt x="23" y="13"/>
                      <a:pt x="25" y="14"/>
                    </a:cubicBezTo>
                    <a:cubicBezTo>
                      <a:pt x="26" y="15"/>
                      <a:pt x="38" y="15"/>
                      <a:pt x="38" y="15"/>
                    </a:cubicBezTo>
                    <a:cubicBezTo>
                      <a:pt x="38" y="15"/>
                      <a:pt x="41" y="16"/>
                      <a:pt x="45" y="19"/>
                    </a:cubicBezTo>
                    <a:cubicBezTo>
                      <a:pt x="45" y="18"/>
                      <a:pt x="45" y="18"/>
                      <a:pt x="45" y="17"/>
                    </a:cubicBezTo>
                    <a:cubicBezTo>
                      <a:pt x="44" y="15"/>
                      <a:pt x="45" y="12"/>
                      <a:pt x="42" y="11"/>
                    </a:cubicBezTo>
                    <a:cubicBezTo>
                      <a:pt x="41" y="11"/>
                      <a:pt x="40" y="8"/>
                      <a:pt x="40" y="6"/>
                    </a:cubicBezTo>
                    <a:cubicBezTo>
                      <a:pt x="39" y="7"/>
                      <a:pt x="38" y="7"/>
                      <a:pt x="37" y="7"/>
                    </a:cubicBezTo>
                    <a:cubicBezTo>
                      <a:pt x="35" y="8"/>
                      <a:pt x="30" y="7"/>
                      <a:pt x="28" y="5"/>
                    </a:cubicBezTo>
                    <a:cubicBezTo>
                      <a:pt x="27" y="3"/>
                      <a:pt x="23" y="1"/>
                      <a:pt x="21" y="0"/>
                    </a:cubicBezTo>
                    <a:cubicBezTo>
                      <a:pt x="21" y="1"/>
                      <a:pt x="18" y="3"/>
                      <a:pt x="16" y="3"/>
                    </a:cubicBezTo>
                    <a:cubicBezTo>
                      <a:pt x="15" y="3"/>
                      <a:pt x="16" y="7"/>
                      <a:pt x="14" y="7"/>
                    </a:cubicBezTo>
                    <a:cubicBezTo>
                      <a:pt x="13" y="7"/>
                      <a:pt x="12" y="10"/>
                      <a:pt x="11" y="11"/>
                    </a:cubicBezTo>
                    <a:cubicBezTo>
                      <a:pt x="11" y="12"/>
                      <a:pt x="8" y="10"/>
                      <a:pt x="6" y="11"/>
                    </a:cubicBezTo>
                    <a:cubicBezTo>
                      <a:pt x="5" y="11"/>
                      <a:pt x="2" y="12"/>
                      <a:pt x="0" y="12"/>
                    </a:cubicBezTo>
                    <a:cubicBezTo>
                      <a:pt x="0" y="14"/>
                      <a:pt x="0" y="16"/>
                      <a:pt x="2" y="16"/>
                    </a:cubicBezTo>
                    <a:cubicBezTo>
                      <a:pt x="4" y="16"/>
                      <a:pt x="8" y="15"/>
                      <a:pt x="8" y="18"/>
                    </a:cubicBezTo>
                    <a:cubicBezTo>
                      <a:pt x="8" y="21"/>
                      <a:pt x="14" y="28"/>
                      <a:pt x="16" y="30"/>
                    </a:cubicBezTo>
                    <a:cubicBezTo>
                      <a:pt x="18" y="32"/>
                      <a:pt x="22" y="32"/>
                      <a:pt x="22" y="34"/>
                    </a:cubicBezTo>
                    <a:cubicBezTo>
                      <a:pt x="23" y="36"/>
                      <a:pt x="26" y="37"/>
                      <a:pt x="30" y="38"/>
                    </a:cubicBezTo>
                    <a:cubicBezTo>
                      <a:pt x="31" y="38"/>
                      <a:pt x="32" y="38"/>
                      <a:pt x="33" y="39"/>
                    </a:cubicBezTo>
                    <a:cubicBezTo>
                      <a:pt x="30" y="35"/>
                      <a:pt x="26" y="32"/>
                      <a:pt x="26" y="3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68" name="Freeform 70"/>
              <p:cNvSpPr>
                <a:spLocks/>
              </p:cNvSpPr>
              <p:nvPr/>
            </p:nvSpPr>
            <p:spPr bwMode="auto">
              <a:xfrm>
                <a:off x="6294204" y="3149133"/>
                <a:ext cx="48452" cy="95950"/>
              </a:xfrm>
              <a:custGeom>
                <a:avLst/>
                <a:gdLst>
                  <a:gd name="T0" fmla="*/ 11 w 16"/>
                  <a:gd name="T1" fmla="*/ 26 h 31"/>
                  <a:gd name="T2" fmla="*/ 13 w 16"/>
                  <a:gd name="T3" fmla="*/ 23 h 31"/>
                  <a:gd name="T4" fmla="*/ 16 w 16"/>
                  <a:gd name="T5" fmla="*/ 18 h 31"/>
                  <a:gd name="T6" fmla="*/ 16 w 16"/>
                  <a:gd name="T7" fmla="*/ 18 h 31"/>
                  <a:gd name="T8" fmla="*/ 11 w 16"/>
                  <a:gd name="T9" fmla="*/ 13 h 31"/>
                  <a:gd name="T10" fmla="*/ 12 w 16"/>
                  <a:gd name="T11" fmla="*/ 4 h 31"/>
                  <a:gd name="T12" fmla="*/ 5 w 16"/>
                  <a:gd name="T13" fmla="*/ 0 h 31"/>
                  <a:gd name="T14" fmla="*/ 1 w 16"/>
                  <a:gd name="T15" fmla="*/ 6 h 31"/>
                  <a:gd name="T16" fmla="*/ 3 w 16"/>
                  <a:gd name="T17" fmla="*/ 11 h 31"/>
                  <a:gd name="T18" fmla="*/ 3 w 16"/>
                  <a:gd name="T19" fmla="*/ 24 h 31"/>
                  <a:gd name="T20" fmla="*/ 8 w 16"/>
                  <a:gd name="T21" fmla="*/ 31 h 31"/>
                  <a:gd name="T22" fmla="*/ 11 w 16"/>
                  <a:gd name="T2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31">
                    <a:moveTo>
                      <a:pt x="11" y="26"/>
                    </a:moveTo>
                    <a:cubicBezTo>
                      <a:pt x="13" y="26"/>
                      <a:pt x="12" y="24"/>
                      <a:pt x="13" y="23"/>
                    </a:cubicBezTo>
                    <a:cubicBezTo>
                      <a:pt x="14" y="22"/>
                      <a:pt x="16" y="19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6"/>
                      <a:pt x="12" y="15"/>
                      <a:pt x="11" y="13"/>
                    </a:cubicBezTo>
                    <a:cubicBezTo>
                      <a:pt x="11" y="11"/>
                      <a:pt x="11" y="7"/>
                      <a:pt x="12" y="4"/>
                    </a:cubicBezTo>
                    <a:cubicBezTo>
                      <a:pt x="11" y="3"/>
                      <a:pt x="6" y="0"/>
                      <a:pt x="5" y="0"/>
                    </a:cubicBezTo>
                    <a:cubicBezTo>
                      <a:pt x="3" y="0"/>
                      <a:pt x="1" y="3"/>
                      <a:pt x="1" y="6"/>
                    </a:cubicBezTo>
                    <a:cubicBezTo>
                      <a:pt x="4" y="8"/>
                      <a:pt x="5" y="9"/>
                      <a:pt x="3" y="11"/>
                    </a:cubicBezTo>
                    <a:cubicBezTo>
                      <a:pt x="1" y="14"/>
                      <a:pt x="0" y="22"/>
                      <a:pt x="3" y="24"/>
                    </a:cubicBezTo>
                    <a:cubicBezTo>
                      <a:pt x="5" y="26"/>
                      <a:pt x="6" y="30"/>
                      <a:pt x="8" y="31"/>
                    </a:cubicBezTo>
                    <a:cubicBezTo>
                      <a:pt x="9" y="29"/>
                      <a:pt x="10" y="27"/>
                      <a:pt x="11" y="2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69" name="Freeform 71"/>
              <p:cNvSpPr>
                <a:spLocks/>
              </p:cNvSpPr>
              <p:nvPr/>
            </p:nvSpPr>
            <p:spPr bwMode="auto">
              <a:xfrm>
                <a:off x="6062138" y="2937517"/>
                <a:ext cx="186163" cy="86749"/>
              </a:xfrm>
              <a:custGeom>
                <a:avLst/>
                <a:gdLst>
                  <a:gd name="T0" fmla="*/ 52 w 62"/>
                  <a:gd name="T1" fmla="*/ 2 h 28"/>
                  <a:gd name="T2" fmla="*/ 45 w 62"/>
                  <a:gd name="T3" fmla="*/ 0 h 28"/>
                  <a:gd name="T4" fmla="*/ 43 w 62"/>
                  <a:gd name="T5" fmla="*/ 4 h 28"/>
                  <a:gd name="T6" fmla="*/ 36 w 62"/>
                  <a:gd name="T7" fmla="*/ 4 h 28"/>
                  <a:gd name="T8" fmla="*/ 31 w 62"/>
                  <a:gd name="T9" fmla="*/ 7 h 28"/>
                  <a:gd name="T10" fmla="*/ 28 w 62"/>
                  <a:gd name="T11" fmla="*/ 12 h 28"/>
                  <a:gd name="T12" fmla="*/ 25 w 62"/>
                  <a:gd name="T13" fmla="*/ 15 h 28"/>
                  <a:gd name="T14" fmla="*/ 16 w 62"/>
                  <a:gd name="T15" fmla="*/ 17 h 28"/>
                  <a:gd name="T16" fmla="*/ 11 w 62"/>
                  <a:gd name="T17" fmla="*/ 17 h 28"/>
                  <a:gd name="T18" fmla="*/ 6 w 62"/>
                  <a:gd name="T19" fmla="*/ 18 h 28"/>
                  <a:gd name="T20" fmla="*/ 1 w 62"/>
                  <a:gd name="T21" fmla="*/ 16 h 28"/>
                  <a:gd name="T22" fmla="*/ 0 w 62"/>
                  <a:gd name="T23" fmla="*/ 21 h 28"/>
                  <a:gd name="T24" fmla="*/ 5 w 62"/>
                  <a:gd name="T25" fmla="*/ 23 h 28"/>
                  <a:gd name="T26" fmla="*/ 10 w 62"/>
                  <a:gd name="T27" fmla="*/ 24 h 28"/>
                  <a:gd name="T28" fmla="*/ 15 w 62"/>
                  <a:gd name="T29" fmla="*/ 23 h 28"/>
                  <a:gd name="T30" fmla="*/ 22 w 62"/>
                  <a:gd name="T31" fmla="*/ 22 h 28"/>
                  <a:gd name="T32" fmla="*/ 23 w 62"/>
                  <a:gd name="T33" fmla="*/ 25 h 28"/>
                  <a:gd name="T34" fmla="*/ 31 w 62"/>
                  <a:gd name="T35" fmla="*/ 26 h 28"/>
                  <a:gd name="T36" fmla="*/ 40 w 62"/>
                  <a:gd name="T37" fmla="*/ 28 h 28"/>
                  <a:gd name="T38" fmla="*/ 48 w 62"/>
                  <a:gd name="T39" fmla="*/ 25 h 28"/>
                  <a:gd name="T40" fmla="*/ 53 w 62"/>
                  <a:gd name="T41" fmla="*/ 24 h 28"/>
                  <a:gd name="T42" fmla="*/ 54 w 62"/>
                  <a:gd name="T43" fmla="*/ 24 h 28"/>
                  <a:gd name="T44" fmla="*/ 55 w 62"/>
                  <a:gd name="T45" fmla="*/ 22 h 28"/>
                  <a:gd name="T46" fmla="*/ 56 w 62"/>
                  <a:gd name="T47" fmla="*/ 18 h 28"/>
                  <a:gd name="T48" fmla="*/ 57 w 62"/>
                  <a:gd name="T49" fmla="*/ 15 h 28"/>
                  <a:gd name="T50" fmla="*/ 61 w 62"/>
                  <a:gd name="T51" fmla="*/ 12 h 28"/>
                  <a:gd name="T52" fmla="*/ 62 w 62"/>
                  <a:gd name="T53" fmla="*/ 10 h 28"/>
                  <a:gd name="T54" fmla="*/ 59 w 62"/>
                  <a:gd name="T55" fmla="*/ 3 h 28"/>
                  <a:gd name="T56" fmla="*/ 52 w 62"/>
                  <a:gd name="T5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2" h="28">
                    <a:moveTo>
                      <a:pt x="52" y="2"/>
                    </a:moveTo>
                    <a:cubicBezTo>
                      <a:pt x="50" y="0"/>
                      <a:pt x="45" y="0"/>
                      <a:pt x="45" y="0"/>
                    </a:cubicBezTo>
                    <a:cubicBezTo>
                      <a:pt x="45" y="0"/>
                      <a:pt x="44" y="2"/>
                      <a:pt x="43" y="4"/>
                    </a:cubicBezTo>
                    <a:cubicBezTo>
                      <a:pt x="42" y="5"/>
                      <a:pt x="38" y="5"/>
                      <a:pt x="36" y="4"/>
                    </a:cubicBezTo>
                    <a:cubicBezTo>
                      <a:pt x="35" y="5"/>
                      <a:pt x="32" y="6"/>
                      <a:pt x="31" y="7"/>
                    </a:cubicBezTo>
                    <a:cubicBezTo>
                      <a:pt x="31" y="9"/>
                      <a:pt x="27" y="8"/>
                      <a:pt x="28" y="12"/>
                    </a:cubicBezTo>
                    <a:cubicBezTo>
                      <a:pt x="29" y="17"/>
                      <a:pt x="26" y="15"/>
                      <a:pt x="25" y="15"/>
                    </a:cubicBezTo>
                    <a:cubicBezTo>
                      <a:pt x="23" y="14"/>
                      <a:pt x="17" y="15"/>
                      <a:pt x="16" y="17"/>
                    </a:cubicBezTo>
                    <a:cubicBezTo>
                      <a:pt x="14" y="18"/>
                      <a:pt x="12" y="18"/>
                      <a:pt x="11" y="17"/>
                    </a:cubicBezTo>
                    <a:cubicBezTo>
                      <a:pt x="10" y="16"/>
                      <a:pt x="7" y="16"/>
                      <a:pt x="6" y="18"/>
                    </a:cubicBezTo>
                    <a:cubicBezTo>
                      <a:pt x="5" y="20"/>
                      <a:pt x="3" y="16"/>
                      <a:pt x="1" y="16"/>
                    </a:cubicBezTo>
                    <a:cubicBezTo>
                      <a:pt x="0" y="17"/>
                      <a:pt x="0" y="20"/>
                      <a:pt x="0" y="21"/>
                    </a:cubicBezTo>
                    <a:cubicBezTo>
                      <a:pt x="0" y="22"/>
                      <a:pt x="3" y="24"/>
                      <a:pt x="5" y="23"/>
                    </a:cubicBezTo>
                    <a:cubicBezTo>
                      <a:pt x="6" y="22"/>
                      <a:pt x="8" y="23"/>
                      <a:pt x="10" y="24"/>
                    </a:cubicBezTo>
                    <a:cubicBezTo>
                      <a:pt x="11" y="25"/>
                      <a:pt x="14" y="24"/>
                      <a:pt x="15" y="23"/>
                    </a:cubicBezTo>
                    <a:cubicBezTo>
                      <a:pt x="16" y="22"/>
                      <a:pt x="21" y="22"/>
                      <a:pt x="22" y="22"/>
                    </a:cubicBezTo>
                    <a:cubicBezTo>
                      <a:pt x="22" y="22"/>
                      <a:pt x="22" y="25"/>
                      <a:pt x="23" y="25"/>
                    </a:cubicBezTo>
                    <a:cubicBezTo>
                      <a:pt x="24" y="26"/>
                      <a:pt x="28" y="26"/>
                      <a:pt x="31" y="26"/>
                    </a:cubicBezTo>
                    <a:cubicBezTo>
                      <a:pt x="34" y="26"/>
                      <a:pt x="39" y="28"/>
                      <a:pt x="40" y="28"/>
                    </a:cubicBezTo>
                    <a:cubicBezTo>
                      <a:pt x="42" y="28"/>
                      <a:pt x="44" y="25"/>
                      <a:pt x="48" y="25"/>
                    </a:cubicBezTo>
                    <a:cubicBezTo>
                      <a:pt x="51" y="25"/>
                      <a:pt x="53" y="23"/>
                      <a:pt x="53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2"/>
                      <a:pt x="54" y="22"/>
                      <a:pt x="55" y="22"/>
                    </a:cubicBezTo>
                    <a:cubicBezTo>
                      <a:pt x="56" y="21"/>
                      <a:pt x="55" y="19"/>
                      <a:pt x="56" y="18"/>
                    </a:cubicBezTo>
                    <a:cubicBezTo>
                      <a:pt x="57" y="17"/>
                      <a:pt x="55" y="14"/>
                      <a:pt x="57" y="15"/>
                    </a:cubicBezTo>
                    <a:cubicBezTo>
                      <a:pt x="59" y="15"/>
                      <a:pt x="61" y="15"/>
                      <a:pt x="61" y="12"/>
                    </a:cubicBezTo>
                    <a:cubicBezTo>
                      <a:pt x="61" y="12"/>
                      <a:pt x="61" y="11"/>
                      <a:pt x="62" y="10"/>
                    </a:cubicBezTo>
                    <a:cubicBezTo>
                      <a:pt x="60" y="7"/>
                      <a:pt x="59" y="3"/>
                      <a:pt x="59" y="3"/>
                    </a:cubicBezTo>
                    <a:cubicBezTo>
                      <a:pt x="59" y="3"/>
                      <a:pt x="55" y="5"/>
                      <a:pt x="5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70" name="Freeform 72"/>
              <p:cNvSpPr>
                <a:spLocks/>
              </p:cNvSpPr>
              <p:nvPr/>
            </p:nvSpPr>
            <p:spPr bwMode="auto">
              <a:xfrm>
                <a:off x="6225349" y="2946719"/>
                <a:ext cx="161937" cy="99894"/>
              </a:xfrm>
              <a:custGeom>
                <a:avLst/>
                <a:gdLst>
                  <a:gd name="T0" fmla="*/ 52 w 54"/>
                  <a:gd name="T1" fmla="*/ 6 h 32"/>
                  <a:gd name="T2" fmla="*/ 50 w 54"/>
                  <a:gd name="T3" fmla="*/ 5 h 32"/>
                  <a:gd name="T4" fmla="*/ 45 w 54"/>
                  <a:gd name="T5" fmla="*/ 3 h 32"/>
                  <a:gd name="T6" fmla="*/ 37 w 54"/>
                  <a:gd name="T7" fmla="*/ 1 h 32"/>
                  <a:gd name="T8" fmla="*/ 29 w 54"/>
                  <a:gd name="T9" fmla="*/ 6 h 32"/>
                  <a:gd name="T10" fmla="*/ 21 w 54"/>
                  <a:gd name="T11" fmla="*/ 8 h 32"/>
                  <a:gd name="T12" fmla="*/ 9 w 54"/>
                  <a:gd name="T13" fmla="*/ 8 h 32"/>
                  <a:gd name="T14" fmla="*/ 8 w 54"/>
                  <a:gd name="T15" fmla="*/ 7 h 32"/>
                  <a:gd name="T16" fmla="*/ 7 w 54"/>
                  <a:gd name="T17" fmla="*/ 9 h 32"/>
                  <a:gd name="T18" fmla="*/ 3 w 54"/>
                  <a:gd name="T19" fmla="*/ 12 h 32"/>
                  <a:gd name="T20" fmla="*/ 2 w 54"/>
                  <a:gd name="T21" fmla="*/ 15 h 32"/>
                  <a:gd name="T22" fmla="*/ 1 w 54"/>
                  <a:gd name="T23" fmla="*/ 19 h 32"/>
                  <a:gd name="T24" fmla="*/ 0 w 54"/>
                  <a:gd name="T25" fmla="*/ 21 h 32"/>
                  <a:gd name="T26" fmla="*/ 2 w 54"/>
                  <a:gd name="T27" fmla="*/ 24 h 32"/>
                  <a:gd name="T28" fmla="*/ 1 w 54"/>
                  <a:gd name="T29" fmla="*/ 24 h 32"/>
                  <a:gd name="T30" fmla="*/ 8 w 54"/>
                  <a:gd name="T31" fmla="*/ 29 h 32"/>
                  <a:gd name="T32" fmla="*/ 17 w 54"/>
                  <a:gd name="T33" fmla="*/ 31 h 32"/>
                  <a:gd name="T34" fmla="*/ 29 w 54"/>
                  <a:gd name="T35" fmla="*/ 27 h 32"/>
                  <a:gd name="T36" fmla="*/ 32 w 54"/>
                  <a:gd name="T37" fmla="*/ 29 h 32"/>
                  <a:gd name="T38" fmla="*/ 35 w 54"/>
                  <a:gd name="T39" fmla="*/ 29 h 32"/>
                  <a:gd name="T40" fmla="*/ 40 w 54"/>
                  <a:gd name="T41" fmla="*/ 25 h 32"/>
                  <a:gd name="T42" fmla="*/ 47 w 54"/>
                  <a:gd name="T43" fmla="*/ 13 h 32"/>
                  <a:gd name="T44" fmla="*/ 53 w 54"/>
                  <a:gd name="T45" fmla="*/ 9 h 32"/>
                  <a:gd name="T46" fmla="*/ 52 w 54"/>
                  <a:gd name="T47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32">
                    <a:moveTo>
                      <a:pt x="52" y="6"/>
                    </a:moveTo>
                    <a:cubicBezTo>
                      <a:pt x="52" y="6"/>
                      <a:pt x="51" y="6"/>
                      <a:pt x="50" y="5"/>
                    </a:cubicBezTo>
                    <a:cubicBezTo>
                      <a:pt x="48" y="5"/>
                      <a:pt x="46" y="4"/>
                      <a:pt x="45" y="3"/>
                    </a:cubicBezTo>
                    <a:cubicBezTo>
                      <a:pt x="44" y="2"/>
                      <a:pt x="38" y="1"/>
                      <a:pt x="37" y="1"/>
                    </a:cubicBezTo>
                    <a:cubicBezTo>
                      <a:pt x="36" y="0"/>
                      <a:pt x="31" y="6"/>
                      <a:pt x="29" y="6"/>
                    </a:cubicBezTo>
                    <a:cubicBezTo>
                      <a:pt x="28" y="6"/>
                      <a:pt x="21" y="7"/>
                      <a:pt x="21" y="8"/>
                    </a:cubicBezTo>
                    <a:cubicBezTo>
                      <a:pt x="21" y="10"/>
                      <a:pt x="12" y="11"/>
                      <a:pt x="9" y="8"/>
                    </a:cubicBezTo>
                    <a:cubicBezTo>
                      <a:pt x="9" y="8"/>
                      <a:pt x="8" y="8"/>
                      <a:pt x="8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12"/>
                      <a:pt x="5" y="12"/>
                      <a:pt x="3" y="12"/>
                    </a:cubicBezTo>
                    <a:cubicBezTo>
                      <a:pt x="1" y="11"/>
                      <a:pt x="3" y="14"/>
                      <a:pt x="2" y="15"/>
                    </a:cubicBezTo>
                    <a:cubicBezTo>
                      <a:pt x="1" y="16"/>
                      <a:pt x="2" y="18"/>
                      <a:pt x="1" y="19"/>
                    </a:cubicBezTo>
                    <a:cubicBezTo>
                      <a:pt x="0" y="19"/>
                      <a:pt x="0" y="19"/>
                      <a:pt x="0" y="21"/>
                    </a:cubicBezTo>
                    <a:cubicBezTo>
                      <a:pt x="0" y="21"/>
                      <a:pt x="2" y="24"/>
                      <a:pt x="2" y="24"/>
                    </a:cubicBezTo>
                    <a:cubicBezTo>
                      <a:pt x="2" y="24"/>
                      <a:pt x="1" y="24"/>
                      <a:pt x="1" y="24"/>
                    </a:cubicBezTo>
                    <a:cubicBezTo>
                      <a:pt x="3" y="25"/>
                      <a:pt x="7" y="27"/>
                      <a:pt x="8" y="29"/>
                    </a:cubicBezTo>
                    <a:cubicBezTo>
                      <a:pt x="10" y="31"/>
                      <a:pt x="15" y="32"/>
                      <a:pt x="17" y="31"/>
                    </a:cubicBezTo>
                    <a:cubicBezTo>
                      <a:pt x="19" y="30"/>
                      <a:pt x="29" y="27"/>
                      <a:pt x="29" y="27"/>
                    </a:cubicBezTo>
                    <a:cubicBezTo>
                      <a:pt x="29" y="27"/>
                      <a:pt x="31" y="28"/>
                      <a:pt x="32" y="29"/>
                    </a:cubicBezTo>
                    <a:cubicBezTo>
                      <a:pt x="33" y="29"/>
                      <a:pt x="33" y="29"/>
                      <a:pt x="35" y="29"/>
                    </a:cubicBezTo>
                    <a:cubicBezTo>
                      <a:pt x="35" y="28"/>
                      <a:pt x="37" y="28"/>
                      <a:pt x="40" y="25"/>
                    </a:cubicBezTo>
                    <a:cubicBezTo>
                      <a:pt x="42" y="23"/>
                      <a:pt x="46" y="13"/>
                      <a:pt x="47" y="13"/>
                    </a:cubicBezTo>
                    <a:cubicBezTo>
                      <a:pt x="48" y="12"/>
                      <a:pt x="51" y="10"/>
                      <a:pt x="53" y="9"/>
                    </a:cubicBezTo>
                    <a:cubicBezTo>
                      <a:pt x="54" y="8"/>
                      <a:pt x="54" y="7"/>
                      <a:pt x="52" y="6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71" name="Freeform 73"/>
              <p:cNvSpPr>
                <a:spLocks/>
              </p:cNvSpPr>
              <p:nvPr/>
            </p:nvSpPr>
            <p:spPr bwMode="auto">
              <a:xfrm>
                <a:off x="6124617" y="2869169"/>
                <a:ext cx="163212" cy="84121"/>
              </a:xfrm>
              <a:custGeom>
                <a:avLst/>
                <a:gdLst>
                  <a:gd name="T0" fmla="*/ 51 w 54"/>
                  <a:gd name="T1" fmla="*/ 12 h 27"/>
                  <a:gd name="T2" fmla="*/ 45 w 54"/>
                  <a:gd name="T3" fmla="*/ 11 h 27"/>
                  <a:gd name="T4" fmla="*/ 43 w 54"/>
                  <a:gd name="T5" fmla="*/ 8 h 27"/>
                  <a:gd name="T6" fmla="*/ 38 w 54"/>
                  <a:gd name="T7" fmla="*/ 8 h 27"/>
                  <a:gd name="T8" fmla="*/ 34 w 54"/>
                  <a:gd name="T9" fmla="*/ 7 h 27"/>
                  <a:gd name="T10" fmla="*/ 28 w 54"/>
                  <a:gd name="T11" fmla="*/ 3 h 27"/>
                  <a:gd name="T12" fmla="*/ 23 w 54"/>
                  <a:gd name="T13" fmla="*/ 0 h 27"/>
                  <a:gd name="T14" fmla="*/ 23 w 54"/>
                  <a:gd name="T15" fmla="*/ 1 h 27"/>
                  <a:gd name="T16" fmla="*/ 18 w 54"/>
                  <a:gd name="T17" fmla="*/ 1 h 27"/>
                  <a:gd name="T18" fmla="*/ 12 w 54"/>
                  <a:gd name="T19" fmla="*/ 4 h 27"/>
                  <a:gd name="T20" fmla="*/ 3 w 54"/>
                  <a:gd name="T21" fmla="*/ 7 h 27"/>
                  <a:gd name="T22" fmla="*/ 3 w 54"/>
                  <a:gd name="T23" fmla="*/ 12 h 27"/>
                  <a:gd name="T24" fmla="*/ 6 w 54"/>
                  <a:gd name="T25" fmla="*/ 19 h 27"/>
                  <a:gd name="T26" fmla="*/ 15 w 54"/>
                  <a:gd name="T27" fmla="*/ 26 h 27"/>
                  <a:gd name="T28" fmla="*/ 15 w 54"/>
                  <a:gd name="T29" fmla="*/ 26 h 27"/>
                  <a:gd name="T30" fmla="*/ 22 w 54"/>
                  <a:gd name="T31" fmla="*/ 26 h 27"/>
                  <a:gd name="T32" fmla="*/ 24 w 54"/>
                  <a:gd name="T33" fmla="*/ 22 h 27"/>
                  <a:gd name="T34" fmla="*/ 31 w 54"/>
                  <a:gd name="T35" fmla="*/ 24 h 27"/>
                  <a:gd name="T36" fmla="*/ 38 w 54"/>
                  <a:gd name="T37" fmla="*/ 25 h 27"/>
                  <a:gd name="T38" fmla="*/ 38 w 54"/>
                  <a:gd name="T39" fmla="*/ 27 h 27"/>
                  <a:gd name="T40" fmla="*/ 41 w 54"/>
                  <a:gd name="T41" fmla="*/ 24 h 27"/>
                  <a:gd name="T42" fmla="*/ 49 w 54"/>
                  <a:gd name="T43" fmla="*/ 20 h 27"/>
                  <a:gd name="T44" fmla="*/ 54 w 54"/>
                  <a:gd name="T45" fmla="*/ 16 h 27"/>
                  <a:gd name="T46" fmla="*/ 51 w 54"/>
                  <a:gd name="T47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7">
                    <a:moveTo>
                      <a:pt x="51" y="12"/>
                    </a:moveTo>
                    <a:cubicBezTo>
                      <a:pt x="49" y="11"/>
                      <a:pt x="46" y="12"/>
                      <a:pt x="45" y="11"/>
                    </a:cubicBezTo>
                    <a:cubicBezTo>
                      <a:pt x="45" y="10"/>
                      <a:pt x="45" y="8"/>
                      <a:pt x="43" y="8"/>
                    </a:cubicBezTo>
                    <a:cubicBezTo>
                      <a:pt x="41" y="8"/>
                      <a:pt x="39" y="7"/>
                      <a:pt x="38" y="8"/>
                    </a:cubicBezTo>
                    <a:cubicBezTo>
                      <a:pt x="37" y="10"/>
                      <a:pt x="34" y="8"/>
                      <a:pt x="34" y="7"/>
                    </a:cubicBezTo>
                    <a:cubicBezTo>
                      <a:pt x="34" y="5"/>
                      <a:pt x="32" y="4"/>
                      <a:pt x="28" y="3"/>
                    </a:cubicBezTo>
                    <a:cubicBezTo>
                      <a:pt x="27" y="2"/>
                      <a:pt x="25" y="1"/>
                      <a:pt x="23" y="0"/>
                    </a:cubicBezTo>
                    <a:cubicBezTo>
                      <a:pt x="23" y="0"/>
                      <a:pt x="23" y="0"/>
                      <a:pt x="23" y="1"/>
                    </a:cubicBezTo>
                    <a:cubicBezTo>
                      <a:pt x="22" y="2"/>
                      <a:pt x="20" y="0"/>
                      <a:pt x="18" y="1"/>
                    </a:cubicBezTo>
                    <a:cubicBezTo>
                      <a:pt x="17" y="2"/>
                      <a:pt x="14" y="2"/>
                      <a:pt x="12" y="4"/>
                    </a:cubicBezTo>
                    <a:cubicBezTo>
                      <a:pt x="10" y="6"/>
                      <a:pt x="5" y="7"/>
                      <a:pt x="3" y="7"/>
                    </a:cubicBezTo>
                    <a:cubicBezTo>
                      <a:pt x="0" y="8"/>
                      <a:pt x="2" y="10"/>
                      <a:pt x="3" y="12"/>
                    </a:cubicBezTo>
                    <a:cubicBezTo>
                      <a:pt x="4" y="14"/>
                      <a:pt x="4" y="18"/>
                      <a:pt x="6" y="19"/>
                    </a:cubicBezTo>
                    <a:cubicBezTo>
                      <a:pt x="8" y="20"/>
                      <a:pt x="14" y="24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7" y="27"/>
                      <a:pt x="21" y="27"/>
                      <a:pt x="22" y="26"/>
                    </a:cubicBezTo>
                    <a:cubicBezTo>
                      <a:pt x="23" y="24"/>
                      <a:pt x="24" y="22"/>
                      <a:pt x="24" y="22"/>
                    </a:cubicBezTo>
                    <a:cubicBezTo>
                      <a:pt x="24" y="22"/>
                      <a:pt x="29" y="22"/>
                      <a:pt x="31" y="24"/>
                    </a:cubicBezTo>
                    <a:cubicBezTo>
                      <a:pt x="34" y="27"/>
                      <a:pt x="38" y="25"/>
                      <a:pt x="38" y="25"/>
                    </a:cubicBezTo>
                    <a:cubicBezTo>
                      <a:pt x="38" y="25"/>
                      <a:pt x="38" y="26"/>
                      <a:pt x="38" y="27"/>
                    </a:cubicBezTo>
                    <a:cubicBezTo>
                      <a:pt x="39" y="25"/>
                      <a:pt x="40" y="24"/>
                      <a:pt x="41" y="24"/>
                    </a:cubicBezTo>
                    <a:cubicBezTo>
                      <a:pt x="43" y="24"/>
                      <a:pt x="46" y="23"/>
                      <a:pt x="49" y="20"/>
                    </a:cubicBezTo>
                    <a:cubicBezTo>
                      <a:pt x="50" y="18"/>
                      <a:pt x="52" y="17"/>
                      <a:pt x="54" y="16"/>
                    </a:cubicBezTo>
                    <a:cubicBezTo>
                      <a:pt x="52" y="15"/>
                      <a:pt x="52" y="13"/>
                      <a:pt x="51" y="1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72" name="Freeform 74"/>
              <p:cNvSpPr>
                <a:spLocks/>
              </p:cNvSpPr>
              <p:nvPr/>
            </p:nvSpPr>
            <p:spPr bwMode="auto">
              <a:xfrm>
                <a:off x="6239376" y="2919118"/>
                <a:ext cx="141535" cy="61776"/>
              </a:xfrm>
              <a:custGeom>
                <a:avLst/>
                <a:gdLst>
                  <a:gd name="T0" fmla="*/ 35 w 47"/>
                  <a:gd name="T1" fmla="*/ 2 h 20"/>
                  <a:gd name="T2" fmla="*/ 29 w 47"/>
                  <a:gd name="T3" fmla="*/ 1 h 20"/>
                  <a:gd name="T4" fmla="*/ 22 w 47"/>
                  <a:gd name="T5" fmla="*/ 1 h 20"/>
                  <a:gd name="T6" fmla="*/ 17 w 47"/>
                  <a:gd name="T7" fmla="*/ 1 h 20"/>
                  <a:gd name="T8" fmla="*/ 16 w 47"/>
                  <a:gd name="T9" fmla="*/ 0 h 20"/>
                  <a:gd name="T10" fmla="*/ 11 w 47"/>
                  <a:gd name="T11" fmla="*/ 4 h 20"/>
                  <a:gd name="T12" fmla="*/ 3 w 47"/>
                  <a:gd name="T13" fmla="*/ 8 h 20"/>
                  <a:gd name="T14" fmla="*/ 0 w 47"/>
                  <a:gd name="T15" fmla="*/ 11 h 20"/>
                  <a:gd name="T16" fmla="*/ 4 w 47"/>
                  <a:gd name="T17" fmla="*/ 17 h 20"/>
                  <a:gd name="T18" fmla="*/ 16 w 47"/>
                  <a:gd name="T19" fmla="*/ 17 h 20"/>
                  <a:gd name="T20" fmla="*/ 24 w 47"/>
                  <a:gd name="T21" fmla="*/ 15 h 20"/>
                  <a:gd name="T22" fmla="*/ 32 w 47"/>
                  <a:gd name="T23" fmla="*/ 10 h 20"/>
                  <a:gd name="T24" fmla="*/ 40 w 47"/>
                  <a:gd name="T25" fmla="*/ 12 h 20"/>
                  <a:gd name="T26" fmla="*/ 45 w 47"/>
                  <a:gd name="T27" fmla="*/ 14 h 20"/>
                  <a:gd name="T28" fmla="*/ 44 w 47"/>
                  <a:gd name="T29" fmla="*/ 11 h 20"/>
                  <a:gd name="T30" fmla="*/ 47 w 47"/>
                  <a:gd name="T31" fmla="*/ 5 h 20"/>
                  <a:gd name="T32" fmla="*/ 47 w 47"/>
                  <a:gd name="T33" fmla="*/ 5 h 20"/>
                  <a:gd name="T34" fmla="*/ 43 w 47"/>
                  <a:gd name="T35" fmla="*/ 4 h 20"/>
                  <a:gd name="T36" fmla="*/ 35 w 47"/>
                  <a:gd name="T3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20">
                    <a:moveTo>
                      <a:pt x="35" y="2"/>
                    </a:moveTo>
                    <a:cubicBezTo>
                      <a:pt x="33" y="2"/>
                      <a:pt x="31" y="1"/>
                      <a:pt x="29" y="1"/>
                    </a:cubicBezTo>
                    <a:cubicBezTo>
                      <a:pt x="27" y="2"/>
                      <a:pt x="23" y="1"/>
                      <a:pt x="22" y="1"/>
                    </a:cubicBezTo>
                    <a:cubicBezTo>
                      <a:pt x="20" y="0"/>
                      <a:pt x="19" y="2"/>
                      <a:pt x="17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4" y="1"/>
                      <a:pt x="12" y="2"/>
                      <a:pt x="11" y="4"/>
                    </a:cubicBezTo>
                    <a:cubicBezTo>
                      <a:pt x="8" y="7"/>
                      <a:pt x="5" y="8"/>
                      <a:pt x="3" y="8"/>
                    </a:cubicBezTo>
                    <a:cubicBezTo>
                      <a:pt x="2" y="8"/>
                      <a:pt x="1" y="9"/>
                      <a:pt x="0" y="11"/>
                    </a:cubicBezTo>
                    <a:cubicBezTo>
                      <a:pt x="1" y="13"/>
                      <a:pt x="3" y="16"/>
                      <a:pt x="4" y="17"/>
                    </a:cubicBezTo>
                    <a:cubicBezTo>
                      <a:pt x="7" y="20"/>
                      <a:pt x="16" y="19"/>
                      <a:pt x="16" y="17"/>
                    </a:cubicBezTo>
                    <a:cubicBezTo>
                      <a:pt x="16" y="16"/>
                      <a:pt x="23" y="15"/>
                      <a:pt x="24" y="15"/>
                    </a:cubicBezTo>
                    <a:cubicBezTo>
                      <a:pt x="26" y="15"/>
                      <a:pt x="31" y="9"/>
                      <a:pt x="32" y="10"/>
                    </a:cubicBezTo>
                    <a:cubicBezTo>
                      <a:pt x="33" y="10"/>
                      <a:pt x="39" y="11"/>
                      <a:pt x="40" y="12"/>
                    </a:cubicBezTo>
                    <a:cubicBezTo>
                      <a:pt x="41" y="13"/>
                      <a:pt x="43" y="14"/>
                      <a:pt x="45" y="14"/>
                    </a:cubicBezTo>
                    <a:cubicBezTo>
                      <a:pt x="44" y="13"/>
                      <a:pt x="44" y="12"/>
                      <a:pt x="44" y="11"/>
                    </a:cubicBezTo>
                    <a:cubicBezTo>
                      <a:pt x="44" y="10"/>
                      <a:pt x="46" y="6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5" y="4"/>
                      <a:pt x="43" y="4"/>
                      <a:pt x="43" y="4"/>
                    </a:cubicBezTo>
                    <a:cubicBezTo>
                      <a:pt x="42" y="3"/>
                      <a:pt x="38" y="2"/>
                      <a:pt x="35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73" name="Freeform 75"/>
              <p:cNvSpPr>
                <a:spLocks/>
              </p:cNvSpPr>
              <p:nvPr/>
            </p:nvSpPr>
            <p:spPr bwMode="auto">
              <a:xfrm>
                <a:off x="5567403" y="3164906"/>
                <a:ext cx="93082" cy="161669"/>
              </a:xfrm>
              <a:custGeom>
                <a:avLst/>
                <a:gdLst>
                  <a:gd name="T0" fmla="*/ 23 w 31"/>
                  <a:gd name="T1" fmla="*/ 42 h 52"/>
                  <a:gd name="T2" fmla="*/ 21 w 31"/>
                  <a:gd name="T3" fmla="*/ 38 h 52"/>
                  <a:gd name="T4" fmla="*/ 23 w 31"/>
                  <a:gd name="T5" fmla="*/ 34 h 52"/>
                  <a:gd name="T6" fmla="*/ 20 w 31"/>
                  <a:gd name="T7" fmla="*/ 29 h 52"/>
                  <a:gd name="T8" fmla="*/ 23 w 31"/>
                  <a:gd name="T9" fmla="*/ 26 h 52"/>
                  <a:gd name="T10" fmla="*/ 24 w 31"/>
                  <a:gd name="T11" fmla="*/ 20 h 52"/>
                  <a:gd name="T12" fmla="*/ 24 w 31"/>
                  <a:gd name="T13" fmla="*/ 12 h 52"/>
                  <a:gd name="T14" fmla="*/ 29 w 31"/>
                  <a:gd name="T15" fmla="*/ 7 h 52"/>
                  <a:gd name="T16" fmla="*/ 27 w 31"/>
                  <a:gd name="T17" fmla="*/ 4 h 52"/>
                  <a:gd name="T18" fmla="*/ 22 w 31"/>
                  <a:gd name="T19" fmla="*/ 3 h 52"/>
                  <a:gd name="T20" fmla="*/ 18 w 31"/>
                  <a:gd name="T21" fmla="*/ 3 h 52"/>
                  <a:gd name="T22" fmla="*/ 13 w 31"/>
                  <a:gd name="T23" fmla="*/ 2 h 52"/>
                  <a:gd name="T24" fmla="*/ 10 w 31"/>
                  <a:gd name="T25" fmla="*/ 1 h 52"/>
                  <a:gd name="T26" fmla="*/ 8 w 31"/>
                  <a:gd name="T27" fmla="*/ 2 h 52"/>
                  <a:gd name="T28" fmla="*/ 8 w 31"/>
                  <a:gd name="T29" fmla="*/ 8 h 52"/>
                  <a:gd name="T30" fmla="*/ 3 w 31"/>
                  <a:gd name="T31" fmla="*/ 28 h 52"/>
                  <a:gd name="T32" fmla="*/ 6 w 31"/>
                  <a:gd name="T33" fmla="*/ 36 h 52"/>
                  <a:gd name="T34" fmla="*/ 7 w 31"/>
                  <a:gd name="T35" fmla="*/ 50 h 52"/>
                  <a:gd name="T36" fmla="*/ 14 w 31"/>
                  <a:gd name="T37" fmla="*/ 52 h 52"/>
                  <a:gd name="T38" fmla="*/ 21 w 31"/>
                  <a:gd name="T39" fmla="*/ 50 h 52"/>
                  <a:gd name="T40" fmla="*/ 19 w 31"/>
                  <a:gd name="T41" fmla="*/ 47 h 52"/>
                  <a:gd name="T42" fmla="*/ 23 w 31"/>
                  <a:gd name="T4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52">
                    <a:moveTo>
                      <a:pt x="23" y="42"/>
                    </a:moveTo>
                    <a:cubicBezTo>
                      <a:pt x="26" y="42"/>
                      <a:pt x="22" y="39"/>
                      <a:pt x="21" y="38"/>
                    </a:cubicBezTo>
                    <a:cubicBezTo>
                      <a:pt x="20" y="37"/>
                      <a:pt x="21" y="34"/>
                      <a:pt x="23" y="34"/>
                    </a:cubicBezTo>
                    <a:cubicBezTo>
                      <a:pt x="25" y="34"/>
                      <a:pt x="23" y="31"/>
                      <a:pt x="20" y="29"/>
                    </a:cubicBezTo>
                    <a:cubicBezTo>
                      <a:pt x="18" y="27"/>
                      <a:pt x="20" y="26"/>
                      <a:pt x="23" y="26"/>
                    </a:cubicBezTo>
                    <a:cubicBezTo>
                      <a:pt x="25" y="26"/>
                      <a:pt x="22" y="22"/>
                      <a:pt x="24" y="20"/>
                    </a:cubicBezTo>
                    <a:cubicBezTo>
                      <a:pt x="26" y="18"/>
                      <a:pt x="24" y="14"/>
                      <a:pt x="24" y="12"/>
                    </a:cubicBezTo>
                    <a:cubicBezTo>
                      <a:pt x="24" y="10"/>
                      <a:pt x="27" y="10"/>
                      <a:pt x="29" y="7"/>
                    </a:cubicBezTo>
                    <a:cubicBezTo>
                      <a:pt x="31" y="5"/>
                      <a:pt x="27" y="6"/>
                      <a:pt x="27" y="4"/>
                    </a:cubicBezTo>
                    <a:cubicBezTo>
                      <a:pt x="27" y="2"/>
                      <a:pt x="24" y="1"/>
                      <a:pt x="22" y="3"/>
                    </a:cubicBezTo>
                    <a:cubicBezTo>
                      <a:pt x="20" y="4"/>
                      <a:pt x="20" y="3"/>
                      <a:pt x="18" y="3"/>
                    </a:cubicBezTo>
                    <a:cubicBezTo>
                      <a:pt x="17" y="3"/>
                      <a:pt x="13" y="4"/>
                      <a:pt x="13" y="2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8" y="5"/>
                      <a:pt x="7" y="7"/>
                      <a:pt x="8" y="8"/>
                    </a:cubicBezTo>
                    <a:cubicBezTo>
                      <a:pt x="10" y="11"/>
                      <a:pt x="6" y="25"/>
                      <a:pt x="3" y="28"/>
                    </a:cubicBezTo>
                    <a:cubicBezTo>
                      <a:pt x="0" y="32"/>
                      <a:pt x="3" y="33"/>
                      <a:pt x="6" y="36"/>
                    </a:cubicBezTo>
                    <a:cubicBezTo>
                      <a:pt x="10" y="38"/>
                      <a:pt x="7" y="48"/>
                      <a:pt x="7" y="50"/>
                    </a:cubicBezTo>
                    <a:cubicBezTo>
                      <a:pt x="7" y="52"/>
                      <a:pt x="10" y="52"/>
                      <a:pt x="14" y="52"/>
                    </a:cubicBezTo>
                    <a:cubicBezTo>
                      <a:pt x="16" y="52"/>
                      <a:pt x="18" y="51"/>
                      <a:pt x="21" y="50"/>
                    </a:cubicBezTo>
                    <a:cubicBezTo>
                      <a:pt x="20" y="49"/>
                      <a:pt x="19" y="48"/>
                      <a:pt x="19" y="47"/>
                    </a:cubicBezTo>
                    <a:cubicBezTo>
                      <a:pt x="19" y="46"/>
                      <a:pt x="19" y="43"/>
                      <a:pt x="23" y="4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74" name="Freeform 76"/>
              <p:cNvSpPr>
                <a:spLocks/>
              </p:cNvSpPr>
              <p:nvPr/>
            </p:nvSpPr>
            <p:spPr bwMode="auto">
              <a:xfrm>
                <a:off x="5896377" y="2782421"/>
                <a:ext cx="105832" cy="93321"/>
              </a:xfrm>
              <a:custGeom>
                <a:avLst/>
                <a:gdLst>
                  <a:gd name="T0" fmla="*/ 11 w 35"/>
                  <a:gd name="T1" fmla="*/ 24 h 30"/>
                  <a:gd name="T2" fmla="*/ 17 w 35"/>
                  <a:gd name="T3" fmla="*/ 24 h 30"/>
                  <a:gd name="T4" fmla="*/ 23 w 35"/>
                  <a:gd name="T5" fmla="*/ 29 h 30"/>
                  <a:gd name="T6" fmla="*/ 25 w 35"/>
                  <a:gd name="T7" fmla="*/ 30 h 30"/>
                  <a:gd name="T8" fmla="*/ 26 w 35"/>
                  <a:gd name="T9" fmla="*/ 24 h 30"/>
                  <a:gd name="T10" fmla="*/ 27 w 35"/>
                  <a:gd name="T11" fmla="*/ 20 h 30"/>
                  <a:gd name="T12" fmla="*/ 31 w 35"/>
                  <a:gd name="T13" fmla="*/ 17 h 30"/>
                  <a:gd name="T14" fmla="*/ 33 w 35"/>
                  <a:gd name="T15" fmla="*/ 15 h 30"/>
                  <a:gd name="T16" fmla="*/ 30 w 35"/>
                  <a:gd name="T17" fmla="*/ 10 h 30"/>
                  <a:gd name="T18" fmla="*/ 34 w 35"/>
                  <a:gd name="T19" fmla="*/ 6 h 30"/>
                  <a:gd name="T20" fmla="*/ 34 w 35"/>
                  <a:gd name="T21" fmla="*/ 1 h 30"/>
                  <a:gd name="T22" fmla="*/ 32 w 35"/>
                  <a:gd name="T23" fmla="*/ 1 h 30"/>
                  <a:gd name="T24" fmla="*/ 24 w 35"/>
                  <a:gd name="T25" fmla="*/ 2 h 30"/>
                  <a:gd name="T26" fmla="*/ 20 w 35"/>
                  <a:gd name="T27" fmla="*/ 7 h 30"/>
                  <a:gd name="T28" fmla="*/ 16 w 35"/>
                  <a:gd name="T29" fmla="*/ 8 h 30"/>
                  <a:gd name="T30" fmla="*/ 12 w 35"/>
                  <a:gd name="T31" fmla="*/ 10 h 30"/>
                  <a:gd name="T32" fmla="*/ 8 w 35"/>
                  <a:gd name="T33" fmla="*/ 17 h 30"/>
                  <a:gd name="T34" fmla="*/ 2 w 35"/>
                  <a:gd name="T35" fmla="*/ 24 h 30"/>
                  <a:gd name="T36" fmla="*/ 0 w 35"/>
                  <a:gd name="T37" fmla="*/ 25 h 30"/>
                  <a:gd name="T38" fmla="*/ 3 w 35"/>
                  <a:gd name="T39" fmla="*/ 26 h 30"/>
                  <a:gd name="T40" fmla="*/ 11 w 35"/>
                  <a:gd name="T41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0">
                    <a:moveTo>
                      <a:pt x="11" y="24"/>
                    </a:moveTo>
                    <a:cubicBezTo>
                      <a:pt x="13" y="22"/>
                      <a:pt x="16" y="23"/>
                      <a:pt x="17" y="24"/>
                    </a:cubicBezTo>
                    <a:cubicBezTo>
                      <a:pt x="19" y="26"/>
                      <a:pt x="21" y="26"/>
                      <a:pt x="23" y="29"/>
                    </a:cubicBezTo>
                    <a:cubicBezTo>
                      <a:pt x="24" y="29"/>
                      <a:pt x="24" y="30"/>
                      <a:pt x="25" y="30"/>
                    </a:cubicBezTo>
                    <a:cubicBezTo>
                      <a:pt x="25" y="29"/>
                      <a:pt x="25" y="25"/>
                      <a:pt x="26" y="24"/>
                    </a:cubicBezTo>
                    <a:cubicBezTo>
                      <a:pt x="27" y="22"/>
                      <a:pt x="25" y="20"/>
                      <a:pt x="27" y="20"/>
                    </a:cubicBezTo>
                    <a:cubicBezTo>
                      <a:pt x="28" y="20"/>
                      <a:pt x="31" y="20"/>
                      <a:pt x="31" y="17"/>
                    </a:cubicBezTo>
                    <a:cubicBezTo>
                      <a:pt x="31" y="15"/>
                      <a:pt x="32" y="16"/>
                      <a:pt x="33" y="15"/>
                    </a:cubicBezTo>
                    <a:cubicBezTo>
                      <a:pt x="34" y="13"/>
                      <a:pt x="31" y="11"/>
                      <a:pt x="30" y="10"/>
                    </a:cubicBezTo>
                    <a:cubicBezTo>
                      <a:pt x="30" y="9"/>
                      <a:pt x="32" y="9"/>
                      <a:pt x="34" y="6"/>
                    </a:cubicBezTo>
                    <a:cubicBezTo>
                      <a:pt x="35" y="5"/>
                      <a:pt x="35" y="3"/>
                      <a:pt x="34" y="1"/>
                    </a:cubicBezTo>
                    <a:cubicBezTo>
                      <a:pt x="34" y="1"/>
                      <a:pt x="33" y="2"/>
                      <a:pt x="32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20" y="2"/>
                      <a:pt x="19" y="6"/>
                      <a:pt x="20" y="7"/>
                    </a:cubicBezTo>
                    <a:cubicBezTo>
                      <a:pt x="22" y="9"/>
                      <a:pt x="17" y="10"/>
                      <a:pt x="16" y="8"/>
                    </a:cubicBezTo>
                    <a:cubicBezTo>
                      <a:pt x="16" y="6"/>
                      <a:pt x="12" y="7"/>
                      <a:pt x="12" y="10"/>
                    </a:cubicBezTo>
                    <a:cubicBezTo>
                      <a:pt x="13" y="12"/>
                      <a:pt x="8" y="13"/>
                      <a:pt x="8" y="17"/>
                    </a:cubicBezTo>
                    <a:cubicBezTo>
                      <a:pt x="9" y="20"/>
                      <a:pt x="4" y="23"/>
                      <a:pt x="2" y="24"/>
                    </a:cubicBezTo>
                    <a:cubicBezTo>
                      <a:pt x="1" y="25"/>
                      <a:pt x="1" y="25"/>
                      <a:pt x="0" y="25"/>
                    </a:cubicBezTo>
                    <a:cubicBezTo>
                      <a:pt x="2" y="26"/>
                      <a:pt x="3" y="26"/>
                      <a:pt x="3" y="26"/>
                    </a:cubicBezTo>
                    <a:cubicBezTo>
                      <a:pt x="6" y="26"/>
                      <a:pt x="10" y="25"/>
                      <a:pt x="11" y="2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75" name="Freeform 77"/>
              <p:cNvSpPr>
                <a:spLocks/>
              </p:cNvSpPr>
              <p:nvPr/>
            </p:nvSpPr>
            <p:spPr bwMode="auto">
              <a:xfrm>
                <a:off x="5962681" y="2900713"/>
                <a:ext cx="17850" cy="23659"/>
              </a:xfrm>
              <a:custGeom>
                <a:avLst/>
                <a:gdLst>
                  <a:gd name="T0" fmla="*/ 4 w 6"/>
                  <a:gd name="T1" fmla="*/ 0 h 8"/>
                  <a:gd name="T2" fmla="*/ 1 w 6"/>
                  <a:gd name="T3" fmla="*/ 7 h 8"/>
                  <a:gd name="T4" fmla="*/ 6 w 6"/>
                  <a:gd name="T5" fmla="*/ 8 h 8"/>
                  <a:gd name="T6" fmla="*/ 4 w 6"/>
                  <a:gd name="T7" fmla="*/ 1 h 8"/>
                  <a:gd name="T8" fmla="*/ 4 w 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2" y="1"/>
                      <a:pt x="0" y="3"/>
                      <a:pt x="1" y="7"/>
                    </a:cubicBezTo>
                    <a:cubicBezTo>
                      <a:pt x="2" y="7"/>
                      <a:pt x="5" y="7"/>
                      <a:pt x="6" y="8"/>
                    </a:cubicBezTo>
                    <a:cubicBezTo>
                      <a:pt x="6" y="3"/>
                      <a:pt x="4" y="2"/>
                      <a:pt x="4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76" name="Freeform 78"/>
              <p:cNvSpPr>
                <a:spLocks/>
              </p:cNvSpPr>
              <p:nvPr/>
            </p:nvSpPr>
            <p:spPr bwMode="auto">
              <a:xfrm>
                <a:off x="5881075" y="2850769"/>
                <a:ext cx="99457" cy="73605"/>
              </a:xfrm>
              <a:custGeom>
                <a:avLst/>
                <a:gdLst>
                  <a:gd name="T0" fmla="*/ 1 w 33"/>
                  <a:gd name="T1" fmla="*/ 7 h 24"/>
                  <a:gd name="T2" fmla="*/ 4 w 33"/>
                  <a:gd name="T3" fmla="*/ 10 h 24"/>
                  <a:gd name="T4" fmla="*/ 8 w 33"/>
                  <a:gd name="T5" fmla="*/ 12 h 24"/>
                  <a:gd name="T6" fmla="*/ 13 w 33"/>
                  <a:gd name="T7" fmla="*/ 16 h 24"/>
                  <a:gd name="T8" fmla="*/ 16 w 33"/>
                  <a:gd name="T9" fmla="*/ 18 h 24"/>
                  <a:gd name="T10" fmla="*/ 20 w 33"/>
                  <a:gd name="T11" fmla="*/ 17 h 24"/>
                  <a:gd name="T12" fmla="*/ 22 w 33"/>
                  <a:gd name="T13" fmla="*/ 21 h 24"/>
                  <a:gd name="T14" fmla="*/ 26 w 33"/>
                  <a:gd name="T15" fmla="*/ 23 h 24"/>
                  <a:gd name="T16" fmla="*/ 28 w 33"/>
                  <a:gd name="T17" fmla="*/ 23 h 24"/>
                  <a:gd name="T18" fmla="*/ 31 w 33"/>
                  <a:gd name="T19" fmla="*/ 16 h 24"/>
                  <a:gd name="T20" fmla="*/ 32 w 33"/>
                  <a:gd name="T21" fmla="*/ 14 h 24"/>
                  <a:gd name="T22" fmla="*/ 30 w 33"/>
                  <a:gd name="T23" fmla="*/ 8 h 24"/>
                  <a:gd name="T24" fmla="*/ 30 w 33"/>
                  <a:gd name="T25" fmla="*/ 8 h 24"/>
                  <a:gd name="T26" fmla="*/ 28 w 33"/>
                  <a:gd name="T27" fmla="*/ 7 h 24"/>
                  <a:gd name="T28" fmla="*/ 22 w 33"/>
                  <a:gd name="T29" fmla="*/ 2 h 24"/>
                  <a:gd name="T30" fmla="*/ 16 w 33"/>
                  <a:gd name="T31" fmla="*/ 2 h 24"/>
                  <a:gd name="T32" fmla="*/ 8 w 33"/>
                  <a:gd name="T33" fmla="*/ 4 h 24"/>
                  <a:gd name="T34" fmla="*/ 5 w 33"/>
                  <a:gd name="T35" fmla="*/ 3 h 24"/>
                  <a:gd name="T36" fmla="*/ 0 w 33"/>
                  <a:gd name="T37" fmla="*/ 6 h 24"/>
                  <a:gd name="T38" fmla="*/ 1 w 33"/>
                  <a:gd name="T39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24">
                    <a:moveTo>
                      <a:pt x="1" y="7"/>
                    </a:moveTo>
                    <a:cubicBezTo>
                      <a:pt x="1" y="8"/>
                      <a:pt x="3" y="11"/>
                      <a:pt x="4" y="10"/>
                    </a:cubicBezTo>
                    <a:cubicBezTo>
                      <a:pt x="5" y="9"/>
                      <a:pt x="7" y="12"/>
                      <a:pt x="8" y="12"/>
                    </a:cubicBezTo>
                    <a:cubicBezTo>
                      <a:pt x="10" y="13"/>
                      <a:pt x="13" y="15"/>
                      <a:pt x="13" y="16"/>
                    </a:cubicBezTo>
                    <a:cubicBezTo>
                      <a:pt x="14" y="17"/>
                      <a:pt x="14" y="19"/>
                      <a:pt x="16" y="18"/>
                    </a:cubicBezTo>
                    <a:cubicBezTo>
                      <a:pt x="18" y="18"/>
                      <a:pt x="20" y="15"/>
                      <a:pt x="20" y="17"/>
                    </a:cubicBezTo>
                    <a:cubicBezTo>
                      <a:pt x="20" y="18"/>
                      <a:pt x="20" y="21"/>
                      <a:pt x="22" y="21"/>
                    </a:cubicBezTo>
                    <a:cubicBezTo>
                      <a:pt x="24" y="20"/>
                      <a:pt x="24" y="24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7" y="19"/>
                      <a:pt x="29" y="17"/>
                      <a:pt x="31" y="16"/>
                    </a:cubicBezTo>
                    <a:cubicBezTo>
                      <a:pt x="31" y="15"/>
                      <a:pt x="32" y="15"/>
                      <a:pt x="32" y="14"/>
                    </a:cubicBezTo>
                    <a:cubicBezTo>
                      <a:pt x="33" y="12"/>
                      <a:pt x="30" y="10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7"/>
                      <a:pt x="28" y="7"/>
                    </a:cubicBezTo>
                    <a:cubicBezTo>
                      <a:pt x="26" y="4"/>
                      <a:pt x="24" y="4"/>
                      <a:pt x="22" y="2"/>
                    </a:cubicBezTo>
                    <a:cubicBezTo>
                      <a:pt x="21" y="1"/>
                      <a:pt x="18" y="0"/>
                      <a:pt x="16" y="2"/>
                    </a:cubicBezTo>
                    <a:cubicBezTo>
                      <a:pt x="15" y="3"/>
                      <a:pt x="11" y="4"/>
                      <a:pt x="8" y="4"/>
                    </a:cubicBezTo>
                    <a:cubicBezTo>
                      <a:pt x="8" y="4"/>
                      <a:pt x="7" y="4"/>
                      <a:pt x="5" y="3"/>
                    </a:cubicBezTo>
                    <a:cubicBezTo>
                      <a:pt x="4" y="4"/>
                      <a:pt x="2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77" name="Freeform 79"/>
              <p:cNvSpPr>
                <a:spLocks/>
              </p:cNvSpPr>
              <p:nvPr/>
            </p:nvSpPr>
            <p:spPr bwMode="auto">
              <a:xfrm>
                <a:off x="6327357" y="2959862"/>
                <a:ext cx="232067" cy="155098"/>
              </a:xfrm>
              <a:custGeom>
                <a:avLst/>
                <a:gdLst>
                  <a:gd name="T0" fmla="*/ 69 w 77"/>
                  <a:gd name="T1" fmla="*/ 33 h 50"/>
                  <a:gd name="T2" fmla="*/ 65 w 77"/>
                  <a:gd name="T3" fmla="*/ 31 h 50"/>
                  <a:gd name="T4" fmla="*/ 65 w 77"/>
                  <a:gd name="T5" fmla="*/ 31 h 50"/>
                  <a:gd name="T6" fmla="*/ 64 w 77"/>
                  <a:gd name="T7" fmla="*/ 21 h 50"/>
                  <a:gd name="T8" fmla="*/ 59 w 77"/>
                  <a:gd name="T9" fmla="*/ 10 h 50"/>
                  <a:gd name="T10" fmla="*/ 53 w 77"/>
                  <a:gd name="T11" fmla="*/ 0 h 50"/>
                  <a:gd name="T12" fmla="*/ 49 w 77"/>
                  <a:gd name="T13" fmla="*/ 2 h 50"/>
                  <a:gd name="T14" fmla="*/ 44 w 77"/>
                  <a:gd name="T15" fmla="*/ 5 h 50"/>
                  <a:gd name="T16" fmla="*/ 40 w 77"/>
                  <a:gd name="T17" fmla="*/ 5 h 50"/>
                  <a:gd name="T18" fmla="*/ 36 w 77"/>
                  <a:gd name="T19" fmla="*/ 6 h 50"/>
                  <a:gd name="T20" fmla="*/ 31 w 77"/>
                  <a:gd name="T21" fmla="*/ 5 h 50"/>
                  <a:gd name="T22" fmla="*/ 23 w 77"/>
                  <a:gd name="T23" fmla="*/ 3 h 50"/>
                  <a:gd name="T24" fmla="*/ 20 w 77"/>
                  <a:gd name="T25" fmla="*/ 3 h 50"/>
                  <a:gd name="T26" fmla="*/ 19 w 77"/>
                  <a:gd name="T27" fmla="*/ 5 h 50"/>
                  <a:gd name="T28" fmla="*/ 13 w 77"/>
                  <a:gd name="T29" fmla="*/ 9 h 50"/>
                  <a:gd name="T30" fmla="*/ 6 w 77"/>
                  <a:gd name="T31" fmla="*/ 21 h 50"/>
                  <a:gd name="T32" fmla="*/ 0 w 77"/>
                  <a:gd name="T33" fmla="*/ 25 h 50"/>
                  <a:gd name="T34" fmla="*/ 3 w 77"/>
                  <a:gd name="T35" fmla="*/ 30 h 50"/>
                  <a:gd name="T36" fmla="*/ 6 w 77"/>
                  <a:gd name="T37" fmla="*/ 33 h 50"/>
                  <a:gd name="T38" fmla="*/ 7 w 77"/>
                  <a:gd name="T39" fmla="*/ 38 h 50"/>
                  <a:gd name="T40" fmla="*/ 17 w 77"/>
                  <a:gd name="T41" fmla="*/ 41 h 50"/>
                  <a:gd name="T42" fmla="*/ 17 w 77"/>
                  <a:gd name="T43" fmla="*/ 45 h 50"/>
                  <a:gd name="T44" fmla="*/ 22 w 77"/>
                  <a:gd name="T45" fmla="*/ 48 h 50"/>
                  <a:gd name="T46" fmla="*/ 31 w 77"/>
                  <a:gd name="T47" fmla="*/ 49 h 50"/>
                  <a:gd name="T48" fmla="*/ 40 w 77"/>
                  <a:gd name="T49" fmla="*/ 49 h 50"/>
                  <a:gd name="T50" fmla="*/ 46 w 77"/>
                  <a:gd name="T51" fmla="*/ 47 h 50"/>
                  <a:gd name="T52" fmla="*/ 56 w 77"/>
                  <a:gd name="T53" fmla="*/ 45 h 50"/>
                  <a:gd name="T54" fmla="*/ 63 w 77"/>
                  <a:gd name="T55" fmla="*/ 47 h 50"/>
                  <a:gd name="T56" fmla="*/ 68 w 77"/>
                  <a:gd name="T57" fmla="*/ 49 h 50"/>
                  <a:gd name="T58" fmla="*/ 68 w 77"/>
                  <a:gd name="T59" fmla="*/ 45 h 50"/>
                  <a:gd name="T60" fmla="*/ 72 w 77"/>
                  <a:gd name="T61" fmla="*/ 38 h 50"/>
                  <a:gd name="T62" fmla="*/ 76 w 77"/>
                  <a:gd name="T63" fmla="*/ 34 h 50"/>
                  <a:gd name="T64" fmla="*/ 76 w 77"/>
                  <a:gd name="T65" fmla="*/ 33 h 50"/>
                  <a:gd name="T66" fmla="*/ 73 w 77"/>
                  <a:gd name="T67" fmla="*/ 31 h 50"/>
                  <a:gd name="T68" fmla="*/ 69 w 77"/>
                  <a:gd name="T69" fmla="*/ 3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" h="50">
                    <a:moveTo>
                      <a:pt x="69" y="33"/>
                    </a:moveTo>
                    <a:cubicBezTo>
                      <a:pt x="67" y="33"/>
                      <a:pt x="65" y="32"/>
                      <a:pt x="65" y="31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3" y="29"/>
                      <a:pt x="63" y="23"/>
                      <a:pt x="64" y="21"/>
                    </a:cubicBezTo>
                    <a:cubicBezTo>
                      <a:pt x="66" y="19"/>
                      <a:pt x="61" y="12"/>
                      <a:pt x="59" y="10"/>
                    </a:cubicBezTo>
                    <a:cubicBezTo>
                      <a:pt x="58" y="8"/>
                      <a:pt x="55" y="4"/>
                      <a:pt x="53" y="0"/>
                    </a:cubicBezTo>
                    <a:cubicBezTo>
                      <a:pt x="51" y="1"/>
                      <a:pt x="49" y="1"/>
                      <a:pt x="49" y="2"/>
                    </a:cubicBezTo>
                    <a:cubicBezTo>
                      <a:pt x="48" y="3"/>
                      <a:pt x="46" y="5"/>
                      <a:pt x="44" y="5"/>
                    </a:cubicBezTo>
                    <a:cubicBezTo>
                      <a:pt x="43" y="5"/>
                      <a:pt x="41" y="4"/>
                      <a:pt x="40" y="5"/>
                    </a:cubicBezTo>
                    <a:cubicBezTo>
                      <a:pt x="39" y="6"/>
                      <a:pt x="37" y="7"/>
                      <a:pt x="36" y="6"/>
                    </a:cubicBezTo>
                    <a:cubicBezTo>
                      <a:pt x="36" y="5"/>
                      <a:pt x="33" y="5"/>
                      <a:pt x="31" y="5"/>
                    </a:cubicBezTo>
                    <a:cubicBezTo>
                      <a:pt x="30" y="5"/>
                      <a:pt x="24" y="3"/>
                      <a:pt x="23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20" y="4"/>
                      <a:pt x="20" y="4"/>
                      <a:pt x="19" y="5"/>
                    </a:cubicBezTo>
                    <a:cubicBezTo>
                      <a:pt x="17" y="6"/>
                      <a:pt x="14" y="8"/>
                      <a:pt x="13" y="9"/>
                    </a:cubicBezTo>
                    <a:cubicBezTo>
                      <a:pt x="12" y="9"/>
                      <a:pt x="8" y="19"/>
                      <a:pt x="6" y="21"/>
                    </a:cubicBezTo>
                    <a:cubicBezTo>
                      <a:pt x="3" y="24"/>
                      <a:pt x="1" y="24"/>
                      <a:pt x="0" y="25"/>
                    </a:cubicBezTo>
                    <a:cubicBezTo>
                      <a:pt x="0" y="26"/>
                      <a:pt x="3" y="29"/>
                      <a:pt x="3" y="30"/>
                    </a:cubicBezTo>
                    <a:cubicBezTo>
                      <a:pt x="3" y="32"/>
                      <a:pt x="4" y="33"/>
                      <a:pt x="6" y="33"/>
                    </a:cubicBezTo>
                    <a:cubicBezTo>
                      <a:pt x="8" y="33"/>
                      <a:pt x="6" y="38"/>
                      <a:pt x="7" y="38"/>
                    </a:cubicBezTo>
                    <a:cubicBezTo>
                      <a:pt x="9" y="39"/>
                      <a:pt x="17" y="39"/>
                      <a:pt x="17" y="41"/>
                    </a:cubicBezTo>
                    <a:cubicBezTo>
                      <a:pt x="17" y="43"/>
                      <a:pt x="18" y="44"/>
                      <a:pt x="17" y="45"/>
                    </a:cubicBezTo>
                    <a:cubicBezTo>
                      <a:pt x="19" y="45"/>
                      <a:pt x="21" y="48"/>
                      <a:pt x="22" y="48"/>
                    </a:cubicBezTo>
                    <a:cubicBezTo>
                      <a:pt x="23" y="48"/>
                      <a:pt x="30" y="49"/>
                      <a:pt x="31" y="49"/>
                    </a:cubicBezTo>
                    <a:cubicBezTo>
                      <a:pt x="32" y="49"/>
                      <a:pt x="38" y="49"/>
                      <a:pt x="40" y="49"/>
                    </a:cubicBezTo>
                    <a:cubicBezTo>
                      <a:pt x="42" y="50"/>
                      <a:pt x="44" y="49"/>
                      <a:pt x="46" y="47"/>
                    </a:cubicBezTo>
                    <a:cubicBezTo>
                      <a:pt x="48" y="45"/>
                      <a:pt x="54" y="45"/>
                      <a:pt x="56" y="45"/>
                    </a:cubicBezTo>
                    <a:cubicBezTo>
                      <a:pt x="58" y="45"/>
                      <a:pt x="62" y="46"/>
                      <a:pt x="63" y="47"/>
                    </a:cubicBezTo>
                    <a:cubicBezTo>
                      <a:pt x="63" y="48"/>
                      <a:pt x="65" y="49"/>
                      <a:pt x="68" y="49"/>
                    </a:cubicBezTo>
                    <a:cubicBezTo>
                      <a:pt x="68" y="48"/>
                      <a:pt x="68" y="47"/>
                      <a:pt x="68" y="45"/>
                    </a:cubicBezTo>
                    <a:cubicBezTo>
                      <a:pt x="68" y="42"/>
                      <a:pt x="69" y="38"/>
                      <a:pt x="72" y="38"/>
                    </a:cubicBezTo>
                    <a:cubicBezTo>
                      <a:pt x="74" y="38"/>
                      <a:pt x="77" y="38"/>
                      <a:pt x="76" y="34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5" y="32"/>
                      <a:pt x="74" y="31"/>
                      <a:pt x="73" y="31"/>
                    </a:cubicBezTo>
                    <a:cubicBezTo>
                      <a:pt x="72" y="31"/>
                      <a:pt x="69" y="33"/>
                      <a:pt x="69" y="3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78" name="Freeform 80"/>
              <p:cNvSpPr>
                <a:spLocks/>
              </p:cNvSpPr>
              <p:nvPr/>
            </p:nvSpPr>
            <p:spPr bwMode="auto">
              <a:xfrm>
                <a:off x="6486742" y="2953289"/>
                <a:ext cx="79055" cy="102522"/>
              </a:xfrm>
              <a:custGeom>
                <a:avLst/>
                <a:gdLst>
                  <a:gd name="T0" fmla="*/ 19 w 26"/>
                  <a:gd name="T1" fmla="*/ 9 h 33"/>
                  <a:gd name="T2" fmla="*/ 13 w 26"/>
                  <a:gd name="T3" fmla="*/ 4 h 33"/>
                  <a:gd name="T4" fmla="*/ 6 w 26"/>
                  <a:gd name="T5" fmla="*/ 1 h 33"/>
                  <a:gd name="T6" fmla="*/ 0 w 26"/>
                  <a:gd name="T7" fmla="*/ 2 h 33"/>
                  <a:gd name="T8" fmla="*/ 6 w 26"/>
                  <a:gd name="T9" fmla="*/ 12 h 33"/>
                  <a:gd name="T10" fmla="*/ 11 w 26"/>
                  <a:gd name="T11" fmla="*/ 23 h 33"/>
                  <a:gd name="T12" fmla="*/ 12 w 26"/>
                  <a:gd name="T13" fmla="*/ 33 h 33"/>
                  <a:gd name="T14" fmla="*/ 17 w 26"/>
                  <a:gd name="T15" fmla="*/ 25 h 33"/>
                  <a:gd name="T16" fmla="*/ 20 w 26"/>
                  <a:gd name="T17" fmla="*/ 22 h 33"/>
                  <a:gd name="T18" fmla="*/ 26 w 26"/>
                  <a:gd name="T19" fmla="*/ 23 h 33"/>
                  <a:gd name="T20" fmla="*/ 24 w 26"/>
                  <a:gd name="T21" fmla="*/ 17 h 33"/>
                  <a:gd name="T22" fmla="*/ 19 w 26"/>
                  <a:gd name="T2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3">
                    <a:moveTo>
                      <a:pt x="19" y="9"/>
                    </a:moveTo>
                    <a:cubicBezTo>
                      <a:pt x="18" y="6"/>
                      <a:pt x="15" y="4"/>
                      <a:pt x="13" y="4"/>
                    </a:cubicBezTo>
                    <a:cubicBezTo>
                      <a:pt x="11" y="4"/>
                      <a:pt x="8" y="0"/>
                      <a:pt x="6" y="1"/>
                    </a:cubicBezTo>
                    <a:cubicBezTo>
                      <a:pt x="5" y="1"/>
                      <a:pt x="3" y="1"/>
                      <a:pt x="0" y="2"/>
                    </a:cubicBezTo>
                    <a:cubicBezTo>
                      <a:pt x="2" y="6"/>
                      <a:pt x="5" y="10"/>
                      <a:pt x="6" y="12"/>
                    </a:cubicBezTo>
                    <a:cubicBezTo>
                      <a:pt x="8" y="14"/>
                      <a:pt x="13" y="21"/>
                      <a:pt x="11" y="23"/>
                    </a:cubicBezTo>
                    <a:cubicBezTo>
                      <a:pt x="10" y="25"/>
                      <a:pt x="10" y="31"/>
                      <a:pt x="12" y="33"/>
                    </a:cubicBezTo>
                    <a:cubicBezTo>
                      <a:pt x="14" y="31"/>
                      <a:pt x="17" y="27"/>
                      <a:pt x="17" y="25"/>
                    </a:cubicBezTo>
                    <a:cubicBezTo>
                      <a:pt x="17" y="24"/>
                      <a:pt x="17" y="21"/>
                      <a:pt x="20" y="22"/>
                    </a:cubicBezTo>
                    <a:cubicBezTo>
                      <a:pt x="23" y="22"/>
                      <a:pt x="26" y="24"/>
                      <a:pt x="26" y="23"/>
                    </a:cubicBezTo>
                    <a:cubicBezTo>
                      <a:pt x="26" y="22"/>
                      <a:pt x="25" y="18"/>
                      <a:pt x="24" y="17"/>
                    </a:cubicBezTo>
                    <a:cubicBezTo>
                      <a:pt x="23" y="16"/>
                      <a:pt x="20" y="12"/>
                      <a:pt x="19" y="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79" name="Freeform 81"/>
              <p:cNvSpPr>
                <a:spLocks/>
              </p:cNvSpPr>
              <p:nvPr/>
            </p:nvSpPr>
            <p:spPr bwMode="auto">
              <a:xfrm>
                <a:off x="6371985" y="3099186"/>
                <a:ext cx="160661" cy="90692"/>
              </a:xfrm>
              <a:custGeom>
                <a:avLst/>
                <a:gdLst>
                  <a:gd name="T0" fmla="*/ 41 w 53"/>
                  <a:gd name="T1" fmla="*/ 0 h 29"/>
                  <a:gd name="T2" fmla="*/ 31 w 53"/>
                  <a:gd name="T3" fmla="*/ 2 h 29"/>
                  <a:gd name="T4" fmla="*/ 25 w 53"/>
                  <a:gd name="T5" fmla="*/ 4 h 29"/>
                  <a:gd name="T6" fmla="*/ 16 w 53"/>
                  <a:gd name="T7" fmla="*/ 4 h 29"/>
                  <a:gd name="T8" fmla="*/ 7 w 53"/>
                  <a:gd name="T9" fmla="*/ 3 h 29"/>
                  <a:gd name="T10" fmla="*/ 2 w 53"/>
                  <a:gd name="T11" fmla="*/ 0 h 29"/>
                  <a:gd name="T12" fmla="*/ 1 w 53"/>
                  <a:gd name="T13" fmla="*/ 1 h 29"/>
                  <a:gd name="T14" fmla="*/ 1 w 53"/>
                  <a:gd name="T15" fmla="*/ 6 h 29"/>
                  <a:gd name="T16" fmla="*/ 4 w 53"/>
                  <a:gd name="T17" fmla="*/ 12 h 29"/>
                  <a:gd name="T18" fmla="*/ 1 w 53"/>
                  <a:gd name="T19" fmla="*/ 15 h 29"/>
                  <a:gd name="T20" fmla="*/ 1 w 53"/>
                  <a:gd name="T21" fmla="*/ 19 h 29"/>
                  <a:gd name="T22" fmla="*/ 6 w 53"/>
                  <a:gd name="T23" fmla="*/ 25 h 29"/>
                  <a:gd name="T24" fmla="*/ 8 w 53"/>
                  <a:gd name="T25" fmla="*/ 27 h 29"/>
                  <a:gd name="T26" fmla="*/ 19 w 53"/>
                  <a:gd name="T27" fmla="*/ 27 h 29"/>
                  <a:gd name="T28" fmla="*/ 28 w 53"/>
                  <a:gd name="T29" fmla="*/ 29 h 29"/>
                  <a:gd name="T30" fmla="*/ 31 w 53"/>
                  <a:gd name="T31" fmla="*/ 27 h 29"/>
                  <a:gd name="T32" fmla="*/ 35 w 53"/>
                  <a:gd name="T33" fmla="*/ 25 h 29"/>
                  <a:gd name="T34" fmla="*/ 35 w 53"/>
                  <a:gd name="T35" fmla="*/ 22 h 29"/>
                  <a:gd name="T36" fmla="*/ 44 w 53"/>
                  <a:gd name="T37" fmla="*/ 22 h 29"/>
                  <a:gd name="T38" fmla="*/ 47 w 53"/>
                  <a:gd name="T39" fmla="*/ 22 h 29"/>
                  <a:gd name="T40" fmla="*/ 46 w 53"/>
                  <a:gd name="T41" fmla="*/ 20 h 29"/>
                  <a:gd name="T42" fmla="*/ 44 w 53"/>
                  <a:gd name="T43" fmla="*/ 14 h 29"/>
                  <a:gd name="T44" fmla="*/ 51 w 53"/>
                  <a:gd name="T45" fmla="*/ 6 h 29"/>
                  <a:gd name="T46" fmla="*/ 53 w 53"/>
                  <a:gd name="T47" fmla="*/ 4 h 29"/>
                  <a:gd name="T48" fmla="*/ 48 w 53"/>
                  <a:gd name="T49" fmla="*/ 2 h 29"/>
                  <a:gd name="T50" fmla="*/ 41 w 53"/>
                  <a:gd name="T5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29">
                    <a:moveTo>
                      <a:pt x="41" y="0"/>
                    </a:moveTo>
                    <a:cubicBezTo>
                      <a:pt x="39" y="0"/>
                      <a:pt x="33" y="0"/>
                      <a:pt x="31" y="2"/>
                    </a:cubicBezTo>
                    <a:cubicBezTo>
                      <a:pt x="29" y="4"/>
                      <a:pt x="27" y="5"/>
                      <a:pt x="25" y="4"/>
                    </a:cubicBezTo>
                    <a:cubicBezTo>
                      <a:pt x="23" y="4"/>
                      <a:pt x="17" y="4"/>
                      <a:pt x="16" y="4"/>
                    </a:cubicBezTo>
                    <a:cubicBezTo>
                      <a:pt x="15" y="4"/>
                      <a:pt x="8" y="3"/>
                      <a:pt x="7" y="3"/>
                    </a:cubicBezTo>
                    <a:cubicBezTo>
                      <a:pt x="6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0" y="2"/>
                      <a:pt x="0" y="5"/>
                      <a:pt x="1" y="6"/>
                    </a:cubicBezTo>
                    <a:cubicBezTo>
                      <a:pt x="3" y="8"/>
                      <a:pt x="6" y="12"/>
                      <a:pt x="4" y="12"/>
                    </a:cubicBezTo>
                    <a:cubicBezTo>
                      <a:pt x="2" y="12"/>
                      <a:pt x="1" y="14"/>
                      <a:pt x="1" y="15"/>
                    </a:cubicBezTo>
                    <a:cubicBezTo>
                      <a:pt x="1" y="16"/>
                      <a:pt x="1" y="19"/>
                      <a:pt x="1" y="19"/>
                    </a:cubicBezTo>
                    <a:cubicBezTo>
                      <a:pt x="2" y="20"/>
                      <a:pt x="6" y="24"/>
                      <a:pt x="6" y="25"/>
                    </a:cubicBezTo>
                    <a:cubicBezTo>
                      <a:pt x="6" y="26"/>
                      <a:pt x="8" y="26"/>
                      <a:pt x="8" y="27"/>
                    </a:cubicBezTo>
                    <a:cubicBezTo>
                      <a:pt x="11" y="27"/>
                      <a:pt x="17" y="26"/>
                      <a:pt x="19" y="27"/>
                    </a:cubicBezTo>
                    <a:cubicBezTo>
                      <a:pt x="21" y="28"/>
                      <a:pt x="28" y="29"/>
                      <a:pt x="28" y="29"/>
                    </a:cubicBezTo>
                    <a:cubicBezTo>
                      <a:pt x="30" y="29"/>
                      <a:pt x="32" y="28"/>
                      <a:pt x="31" y="27"/>
                    </a:cubicBezTo>
                    <a:cubicBezTo>
                      <a:pt x="31" y="26"/>
                      <a:pt x="33" y="25"/>
                      <a:pt x="35" y="25"/>
                    </a:cubicBezTo>
                    <a:cubicBezTo>
                      <a:pt x="35" y="24"/>
                      <a:pt x="35" y="23"/>
                      <a:pt x="35" y="22"/>
                    </a:cubicBezTo>
                    <a:cubicBezTo>
                      <a:pt x="36" y="22"/>
                      <a:pt x="41" y="21"/>
                      <a:pt x="44" y="22"/>
                    </a:cubicBezTo>
                    <a:cubicBezTo>
                      <a:pt x="45" y="23"/>
                      <a:pt x="46" y="23"/>
                      <a:pt x="47" y="22"/>
                    </a:cubicBezTo>
                    <a:cubicBezTo>
                      <a:pt x="47" y="21"/>
                      <a:pt x="46" y="20"/>
                      <a:pt x="46" y="20"/>
                    </a:cubicBezTo>
                    <a:cubicBezTo>
                      <a:pt x="45" y="20"/>
                      <a:pt x="42" y="14"/>
                      <a:pt x="44" y="14"/>
                    </a:cubicBezTo>
                    <a:cubicBezTo>
                      <a:pt x="46" y="13"/>
                      <a:pt x="48" y="7"/>
                      <a:pt x="51" y="6"/>
                    </a:cubicBezTo>
                    <a:cubicBezTo>
                      <a:pt x="52" y="6"/>
                      <a:pt x="52" y="5"/>
                      <a:pt x="53" y="4"/>
                    </a:cubicBezTo>
                    <a:cubicBezTo>
                      <a:pt x="50" y="4"/>
                      <a:pt x="48" y="3"/>
                      <a:pt x="48" y="2"/>
                    </a:cubicBezTo>
                    <a:cubicBezTo>
                      <a:pt x="47" y="1"/>
                      <a:pt x="43" y="0"/>
                      <a:pt x="41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80" name="Freeform 82"/>
              <p:cNvSpPr>
                <a:spLocks/>
              </p:cNvSpPr>
              <p:nvPr/>
            </p:nvSpPr>
            <p:spPr bwMode="auto">
              <a:xfrm>
                <a:off x="6327357" y="3155706"/>
                <a:ext cx="68855" cy="49946"/>
              </a:xfrm>
              <a:custGeom>
                <a:avLst/>
                <a:gdLst>
                  <a:gd name="T0" fmla="*/ 5 w 23"/>
                  <a:gd name="T1" fmla="*/ 16 h 16"/>
                  <a:gd name="T2" fmla="*/ 5 w 23"/>
                  <a:gd name="T3" fmla="*/ 16 h 16"/>
                  <a:gd name="T4" fmla="*/ 5 w 23"/>
                  <a:gd name="T5" fmla="*/ 16 h 16"/>
                  <a:gd name="T6" fmla="*/ 5 w 23"/>
                  <a:gd name="T7" fmla="*/ 16 h 16"/>
                  <a:gd name="T8" fmla="*/ 6 w 23"/>
                  <a:gd name="T9" fmla="*/ 16 h 16"/>
                  <a:gd name="T10" fmla="*/ 6 w 23"/>
                  <a:gd name="T11" fmla="*/ 16 h 16"/>
                  <a:gd name="T12" fmla="*/ 9 w 23"/>
                  <a:gd name="T13" fmla="*/ 16 h 16"/>
                  <a:gd name="T14" fmla="*/ 9 w 23"/>
                  <a:gd name="T15" fmla="*/ 16 h 16"/>
                  <a:gd name="T16" fmla="*/ 10 w 23"/>
                  <a:gd name="T17" fmla="*/ 16 h 16"/>
                  <a:gd name="T18" fmla="*/ 10 w 23"/>
                  <a:gd name="T19" fmla="*/ 16 h 16"/>
                  <a:gd name="T20" fmla="*/ 11 w 23"/>
                  <a:gd name="T21" fmla="*/ 15 h 16"/>
                  <a:gd name="T22" fmla="*/ 15 w 23"/>
                  <a:gd name="T23" fmla="*/ 13 h 16"/>
                  <a:gd name="T24" fmla="*/ 22 w 23"/>
                  <a:gd name="T25" fmla="*/ 9 h 16"/>
                  <a:gd name="T26" fmla="*/ 23 w 23"/>
                  <a:gd name="T27" fmla="*/ 9 h 16"/>
                  <a:gd name="T28" fmla="*/ 21 w 23"/>
                  <a:gd name="T29" fmla="*/ 7 h 16"/>
                  <a:gd name="T30" fmla="*/ 16 w 23"/>
                  <a:gd name="T31" fmla="*/ 1 h 16"/>
                  <a:gd name="T32" fmla="*/ 16 w 23"/>
                  <a:gd name="T33" fmla="*/ 1 h 16"/>
                  <a:gd name="T34" fmla="*/ 16 w 23"/>
                  <a:gd name="T35" fmla="*/ 1 h 16"/>
                  <a:gd name="T36" fmla="*/ 16 w 23"/>
                  <a:gd name="T37" fmla="*/ 0 h 16"/>
                  <a:gd name="T38" fmla="*/ 2 w 23"/>
                  <a:gd name="T39" fmla="*/ 2 h 16"/>
                  <a:gd name="T40" fmla="*/ 1 w 23"/>
                  <a:gd name="T41" fmla="*/ 2 h 16"/>
                  <a:gd name="T42" fmla="*/ 0 w 23"/>
                  <a:gd name="T43" fmla="*/ 11 h 16"/>
                  <a:gd name="T44" fmla="*/ 5 w 23"/>
                  <a:gd name="T4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16">
                    <a:moveTo>
                      <a:pt x="5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1" y="15"/>
                    </a:cubicBezTo>
                    <a:cubicBezTo>
                      <a:pt x="13" y="15"/>
                      <a:pt x="13" y="13"/>
                      <a:pt x="15" y="13"/>
                    </a:cubicBezTo>
                    <a:cubicBezTo>
                      <a:pt x="16" y="14"/>
                      <a:pt x="22" y="11"/>
                      <a:pt x="22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8"/>
                      <a:pt x="21" y="8"/>
                      <a:pt x="21" y="7"/>
                    </a:cubicBezTo>
                    <a:cubicBezTo>
                      <a:pt x="21" y="6"/>
                      <a:pt x="17" y="2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5"/>
                      <a:pt x="0" y="9"/>
                      <a:pt x="0" y="11"/>
                    </a:cubicBezTo>
                    <a:cubicBezTo>
                      <a:pt x="1" y="13"/>
                      <a:pt x="3" y="14"/>
                      <a:pt x="5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81" name="Freeform 83"/>
              <p:cNvSpPr>
                <a:spLocks/>
              </p:cNvSpPr>
              <p:nvPr/>
            </p:nvSpPr>
            <p:spPr bwMode="auto">
              <a:xfrm>
                <a:off x="6371985" y="2819224"/>
                <a:ext cx="452657" cy="270764"/>
              </a:xfrm>
              <a:custGeom>
                <a:avLst/>
                <a:gdLst>
                  <a:gd name="T0" fmla="*/ 140 w 150"/>
                  <a:gd name="T1" fmla="*/ 50 h 87"/>
                  <a:gd name="T2" fmla="*/ 148 w 150"/>
                  <a:gd name="T3" fmla="*/ 45 h 87"/>
                  <a:gd name="T4" fmla="*/ 149 w 150"/>
                  <a:gd name="T5" fmla="*/ 40 h 87"/>
                  <a:gd name="T6" fmla="*/ 150 w 150"/>
                  <a:gd name="T7" fmla="*/ 34 h 87"/>
                  <a:gd name="T8" fmla="*/ 138 w 150"/>
                  <a:gd name="T9" fmla="*/ 29 h 87"/>
                  <a:gd name="T10" fmla="*/ 127 w 150"/>
                  <a:gd name="T11" fmla="*/ 23 h 87"/>
                  <a:gd name="T12" fmla="*/ 118 w 150"/>
                  <a:gd name="T13" fmla="*/ 24 h 87"/>
                  <a:gd name="T14" fmla="*/ 111 w 150"/>
                  <a:gd name="T15" fmla="*/ 21 h 87"/>
                  <a:gd name="T16" fmla="*/ 101 w 150"/>
                  <a:gd name="T17" fmla="*/ 13 h 87"/>
                  <a:gd name="T18" fmla="*/ 98 w 150"/>
                  <a:gd name="T19" fmla="*/ 2 h 87"/>
                  <a:gd name="T20" fmla="*/ 85 w 150"/>
                  <a:gd name="T21" fmla="*/ 1 h 87"/>
                  <a:gd name="T22" fmla="*/ 79 w 150"/>
                  <a:gd name="T23" fmla="*/ 2 h 87"/>
                  <a:gd name="T24" fmla="*/ 69 w 150"/>
                  <a:gd name="T25" fmla="*/ 9 h 87"/>
                  <a:gd name="T26" fmla="*/ 59 w 150"/>
                  <a:gd name="T27" fmla="*/ 11 h 87"/>
                  <a:gd name="T28" fmla="*/ 49 w 150"/>
                  <a:gd name="T29" fmla="*/ 9 h 87"/>
                  <a:gd name="T30" fmla="*/ 35 w 150"/>
                  <a:gd name="T31" fmla="*/ 7 h 87"/>
                  <a:gd name="T32" fmla="*/ 15 w 150"/>
                  <a:gd name="T33" fmla="*/ 8 h 87"/>
                  <a:gd name="T34" fmla="*/ 11 w 150"/>
                  <a:gd name="T35" fmla="*/ 12 h 87"/>
                  <a:gd name="T36" fmla="*/ 11 w 150"/>
                  <a:gd name="T37" fmla="*/ 23 h 87"/>
                  <a:gd name="T38" fmla="*/ 3 w 150"/>
                  <a:gd name="T39" fmla="*/ 37 h 87"/>
                  <a:gd name="T40" fmla="*/ 3 w 150"/>
                  <a:gd name="T41" fmla="*/ 47 h 87"/>
                  <a:gd name="T42" fmla="*/ 8 w 150"/>
                  <a:gd name="T43" fmla="*/ 48 h 87"/>
                  <a:gd name="T44" fmla="*/ 21 w 150"/>
                  <a:gd name="T45" fmla="*/ 51 h 87"/>
                  <a:gd name="T46" fmla="*/ 29 w 150"/>
                  <a:gd name="T47" fmla="*/ 50 h 87"/>
                  <a:gd name="T48" fmla="*/ 44 w 150"/>
                  <a:gd name="T49" fmla="*/ 44 h 87"/>
                  <a:gd name="T50" fmla="*/ 57 w 150"/>
                  <a:gd name="T51" fmla="*/ 52 h 87"/>
                  <a:gd name="T52" fmla="*/ 64 w 150"/>
                  <a:gd name="T53" fmla="*/ 66 h 87"/>
                  <a:gd name="T54" fmla="*/ 55 w 150"/>
                  <a:gd name="T55" fmla="*/ 68 h 87"/>
                  <a:gd name="T56" fmla="*/ 54 w 150"/>
                  <a:gd name="T57" fmla="*/ 78 h 87"/>
                  <a:gd name="T58" fmla="*/ 61 w 150"/>
                  <a:gd name="T59" fmla="*/ 78 h 87"/>
                  <a:gd name="T60" fmla="*/ 72 w 150"/>
                  <a:gd name="T61" fmla="*/ 63 h 87"/>
                  <a:gd name="T62" fmla="*/ 83 w 150"/>
                  <a:gd name="T63" fmla="*/ 68 h 87"/>
                  <a:gd name="T64" fmla="*/ 85 w 150"/>
                  <a:gd name="T65" fmla="*/ 76 h 87"/>
                  <a:gd name="T66" fmla="*/ 94 w 150"/>
                  <a:gd name="T67" fmla="*/ 86 h 87"/>
                  <a:gd name="T68" fmla="*/ 109 w 150"/>
                  <a:gd name="T69" fmla="*/ 81 h 87"/>
                  <a:gd name="T70" fmla="*/ 112 w 150"/>
                  <a:gd name="T71" fmla="*/ 77 h 87"/>
                  <a:gd name="T72" fmla="*/ 115 w 150"/>
                  <a:gd name="T73" fmla="*/ 64 h 87"/>
                  <a:gd name="T74" fmla="*/ 133 w 150"/>
                  <a:gd name="T75" fmla="*/ 5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0" h="87">
                    <a:moveTo>
                      <a:pt x="133" y="54"/>
                    </a:moveTo>
                    <a:cubicBezTo>
                      <a:pt x="134" y="54"/>
                      <a:pt x="138" y="50"/>
                      <a:pt x="140" y="50"/>
                    </a:cubicBezTo>
                    <a:cubicBezTo>
                      <a:pt x="141" y="50"/>
                      <a:pt x="147" y="51"/>
                      <a:pt x="147" y="50"/>
                    </a:cubicBezTo>
                    <a:cubicBezTo>
                      <a:pt x="147" y="49"/>
                      <a:pt x="148" y="46"/>
                      <a:pt x="148" y="45"/>
                    </a:cubicBezTo>
                    <a:cubicBezTo>
                      <a:pt x="148" y="44"/>
                      <a:pt x="146" y="43"/>
                      <a:pt x="146" y="42"/>
                    </a:cubicBezTo>
                    <a:cubicBezTo>
                      <a:pt x="147" y="41"/>
                      <a:pt x="149" y="41"/>
                      <a:pt x="149" y="40"/>
                    </a:cubicBezTo>
                    <a:cubicBezTo>
                      <a:pt x="149" y="39"/>
                      <a:pt x="147" y="38"/>
                      <a:pt x="147" y="37"/>
                    </a:cubicBezTo>
                    <a:cubicBezTo>
                      <a:pt x="147" y="37"/>
                      <a:pt x="150" y="35"/>
                      <a:pt x="150" y="34"/>
                    </a:cubicBezTo>
                    <a:cubicBezTo>
                      <a:pt x="149" y="32"/>
                      <a:pt x="147" y="32"/>
                      <a:pt x="145" y="31"/>
                    </a:cubicBezTo>
                    <a:cubicBezTo>
                      <a:pt x="142" y="30"/>
                      <a:pt x="140" y="30"/>
                      <a:pt x="138" y="29"/>
                    </a:cubicBezTo>
                    <a:cubicBezTo>
                      <a:pt x="135" y="28"/>
                      <a:pt x="131" y="29"/>
                      <a:pt x="131" y="28"/>
                    </a:cubicBezTo>
                    <a:cubicBezTo>
                      <a:pt x="131" y="27"/>
                      <a:pt x="128" y="25"/>
                      <a:pt x="127" y="23"/>
                    </a:cubicBezTo>
                    <a:cubicBezTo>
                      <a:pt x="126" y="22"/>
                      <a:pt x="124" y="23"/>
                      <a:pt x="122" y="24"/>
                    </a:cubicBezTo>
                    <a:cubicBezTo>
                      <a:pt x="121" y="25"/>
                      <a:pt x="119" y="25"/>
                      <a:pt x="118" y="24"/>
                    </a:cubicBezTo>
                    <a:cubicBezTo>
                      <a:pt x="116" y="23"/>
                      <a:pt x="115" y="22"/>
                      <a:pt x="114" y="22"/>
                    </a:cubicBezTo>
                    <a:cubicBezTo>
                      <a:pt x="113" y="23"/>
                      <a:pt x="110" y="22"/>
                      <a:pt x="111" y="21"/>
                    </a:cubicBezTo>
                    <a:cubicBezTo>
                      <a:pt x="111" y="19"/>
                      <a:pt x="108" y="15"/>
                      <a:pt x="107" y="14"/>
                    </a:cubicBezTo>
                    <a:cubicBezTo>
                      <a:pt x="106" y="14"/>
                      <a:pt x="102" y="14"/>
                      <a:pt x="101" y="13"/>
                    </a:cubicBezTo>
                    <a:cubicBezTo>
                      <a:pt x="100" y="11"/>
                      <a:pt x="98" y="9"/>
                      <a:pt x="99" y="8"/>
                    </a:cubicBezTo>
                    <a:cubicBezTo>
                      <a:pt x="100" y="7"/>
                      <a:pt x="99" y="3"/>
                      <a:pt x="98" y="2"/>
                    </a:cubicBezTo>
                    <a:cubicBezTo>
                      <a:pt x="97" y="0"/>
                      <a:pt x="92" y="0"/>
                      <a:pt x="91" y="1"/>
                    </a:cubicBezTo>
                    <a:cubicBezTo>
                      <a:pt x="90" y="1"/>
                      <a:pt x="87" y="0"/>
                      <a:pt x="85" y="1"/>
                    </a:cubicBezTo>
                    <a:cubicBezTo>
                      <a:pt x="84" y="2"/>
                      <a:pt x="83" y="3"/>
                      <a:pt x="81" y="3"/>
                    </a:cubicBezTo>
                    <a:cubicBezTo>
                      <a:pt x="80" y="3"/>
                      <a:pt x="80" y="3"/>
                      <a:pt x="79" y="2"/>
                    </a:cubicBezTo>
                    <a:cubicBezTo>
                      <a:pt x="77" y="3"/>
                      <a:pt x="74" y="3"/>
                      <a:pt x="74" y="3"/>
                    </a:cubicBezTo>
                    <a:cubicBezTo>
                      <a:pt x="74" y="3"/>
                      <a:pt x="69" y="7"/>
                      <a:pt x="69" y="9"/>
                    </a:cubicBezTo>
                    <a:cubicBezTo>
                      <a:pt x="69" y="10"/>
                      <a:pt x="68" y="13"/>
                      <a:pt x="67" y="11"/>
                    </a:cubicBezTo>
                    <a:cubicBezTo>
                      <a:pt x="66" y="10"/>
                      <a:pt x="61" y="10"/>
                      <a:pt x="59" y="11"/>
                    </a:cubicBezTo>
                    <a:cubicBezTo>
                      <a:pt x="58" y="12"/>
                      <a:pt x="56" y="8"/>
                      <a:pt x="54" y="9"/>
                    </a:cubicBezTo>
                    <a:cubicBezTo>
                      <a:pt x="52" y="10"/>
                      <a:pt x="49" y="7"/>
                      <a:pt x="49" y="9"/>
                    </a:cubicBezTo>
                    <a:cubicBezTo>
                      <a:pt x="48" y="10"/>
                      <a:pt x="45" y="9"/>
                      <a:pt x="43" y="8"/>
                    </a:cubicBezTo>
                    <a:cubicBezTo>
                      <a:pt x="41" y="7"/>
                      <a:pt x="37" y="8"/>
                      <a:pt x="35" y="7"/>
                    </a:cubicBezTo>
                    <a:cubicBezTo>
                      <a:pt x="34" y="5"/>
                      <a:pt x="24" y="5"/>
                      <a:pt x="21" y="5"/>
                    </a:cubicBezTo>
                    <a:cubicBezTo>
                      <a:pt x="17" y="5"/>
                      <a:pt x="17" y="7"/>
                      <a:pt x="15" y="8"/>
                    </a:cubicBezTo>
                    <a:cubicBezTo>
                      <a:pt x="14" y="10"/>
                      <a:pt x="12" y="9"/>
                      <a:pt x="11" y="9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2" y="13"/>
                      <a:pt x="16" y="19"/>
                      <a:pt x="15" y="20"/>
                    </a:cubicBezTo>
                    <a:cubicBezTo>
                      <a:pt x="14" y="22"/>
                      <a:pt x="12" y="22"/>
                      <a:pt x="11" y="23"/>
                    </a:cubicBezTo>
                    <a:cubicBezTo>
                      <a:pt x="10" y="25"/>
                      <a:pt x="3" y="30"/>
                      <a:pt x="3" y="31"/>
                    </a:cubicBezTo>
                    <a:cubicBezTo>
                      <a:pt x="3" y="32"/>
                      <a:pt x="4" y="36"/>
                      <a:pt x="3" y="37"/>
                    </a:cubicBezTo>
                    <a:cubicBezTo>
                      <a:pt x="2" y="38"/>
                      <a:pt x="0" y="42"/>
                      <a:pt x="0" y="43"/>
                    </a:cubicBezTo>
                    <a:cubicBezTo>
                      <a:pt x="0" y="45"/>
                      <a:pt x="2" y="47"/>
                      <a:pt x="3" y="47"/>
                    </a:cubicBezTo>
                    <a:cubicBezTo>
                      <a:pt x="4" y="48"/>
                      <a:pt x="4" y="48"/>
                      <a:pt x="5" y="48"/>
                    </a:cubicBezTo>
                    <a:cubicBezTo>
                      <a:pt x="6" y="48"/>
                      <a:pt x="7" y="48"/>
                      <a:pt x="8" y="48"/>
                    </a:cubicBezTo>
                    <a:cubicBezTo>
                      <a:pt x="9" y="48"/>
                      <a:pt x="15" y="50"/>
                      <a:pt x="16" y="50"/>
                    </a:cubicBezTo>
                    <a:cubicBezTo>
                      <a:pt x="18" y="50"/>
                      <a:pt x="21" y="50"/>
                      <a:pt x="21" y="51"/>
                    </a:cubicBezTo>
                    <a:cubicBezTo>
                      <a:pt x="22" y="52"/>
                      <a:pt x="24" y="51"/>
                      <a:pt x="25" y="50"/>
                    </a:cubicBezTo>
                    <a:cubicBezTo>
                      <a:pt x="26" y="49"/>
                      <a:pt x="28" y="50"/>
                      <a:pt x="29" y="50"/>
                    </a:cubicBezTo>
                    <a:cubicBezTo>
                      <a:pt x="31" y="50"/>
                      <a:pt x="33" y="48"/>
                      <a:pt x="34" y="47"/>
                    </a:cubicBezTo>
                    <a:cubicBezTo>
                      <a:pt x="35" y="46"/>
                      <a:pt x="42" y="44"/>
                      <a:pt x="44" y="44"/>
                    </a:cubicBezTo>
                    <a:cubicBezTo>
                      <a:pt x="46" y="43"/>
                      <a:pt x="49" y="47"/>
                      <a:pt x="51" y="47"/>
                    </a:cubicBezTo>
                    <a:cubicBezTo>
                      <a:pt x="53" y="47"/>
                      <a:pt x="56" y="49"/>
                      <a:pt x="57" y="52"/>
                    </a:cubicBezTo>
                    <a:cubicBezTo>
                      <a:pt x="58" y="55"/>
                      <a:pt x="61" y="59"/>
                      <a:pt x="62" y="60"/>
                    </a:cubicBezTo>
                    <a:cubicBezTo>
                      <a:pt x="63" y="61"/>
                      <a:pt x="64" y="65"/>
                      <a:pt x="64" y="66"/>
                    </a:cubicBezTo>
                    <a:cubicBezTo>
                      <a:pt x="64" y="67"/>
                      <a:pt x="61" y="65"/>
                      <a:pt x="58" y="65"/>
                    </a:cubicBezTo>
                    <a:cubicBezTo>
                      <a:pt x="55" y="64"/>
                      <a:pt x="55" y="67"/>
                      <a:pt x="55" y="68"/>
                    </a:cubicBezTo>
                    <a:cubicBezTo>
                      <a:pt x="55" y="70"/>
                      <a:pt x="51" y="75"/>
                      <a:pt x="50" y="76"/>
                    </a:cubicBezTo>
                    <a:cubicBezTo>
                      <a:pt x="50" y="77"/>
                      <a:pt x="52" y="78"/>
                      <a:pt x="54" y="78"/>
                    </a:cubicBezTo>
                    <a:cubicBezTo>
                      <a:pt x="54" y="78"/>
                      <a:pt x="57" y="76"/>
                      <a:pt x="58" y="76"/>
                    </a:cubicBezTo>
                    <a:cubicBezTo>
                      <a:pt x="59" y="76"/>
                      <a:pt x="60" y="77"/>
                      <a:pt x="61" y="78"/>
                    </a:cubicBezTo>
                    <a:cubicBezTo>
                      <a:pt x="61" y="74"/>
                      <a:pt x="62" y="75"/>
                      <a:pt x="65" y="72"/>
                    </a:cubicBezTo>
                    <a:cubicBezTo>
                      <a:pt x="69" y="69"/>
                      <a:pt x="69" y="64"/>
                      <a:pt x="72" y="63"/>
                    </a:cubicBezTo>
                    <a:cubicBezTo>
                      <a:pt x="76" y="63"/>
                      <a:pt x="77" y="61"/>
                      <a:pt x="82" y="62"/>
                    </a:cubicBezTo>
                    <a:cubicBezTo>
                      <a:pt x="86" y="63"/>
                      <a:pt x="79" y="66"/>
                      <a:pt x="83" y="68"/>
                    </a:cubicBezTo>
                    <a:cubicBezTo>
                      <a:pt x="86" y="69"/>
                      <a:pt x="96" y="67"/>
                      <a:pt x="96" y="70"/>
                    </a:cubicBezTo>
                    <a:cubicBezTo>
                      <a:pt x="97" y="72"/>
                      <a:pt x="85" y="75"/>
                      <a:pt x="85" y="76"/>
                    </a:cubicBezTo>
                    <a:cubicBezTo>
                      <a:pt x="85" y="77"/>
                      <a:pt x="91" y="78"/>
                      <a:pt x="94" y="80"/>
                    </a:cubicBezTo>
                    <a:cubicBezTo>
                      <a:pt x="96" y="81"/>
                      <a:pt x="93" y="85"/>
                      <a:pt x="94" y="86"/>
                    </a:cubicBezTo>
                    <a:cubicBezTo>
                      <a:pt x="95" y="87"/>
                      <a:pt x="98" y="86"/>
                      <a:pt x="101" y="84"/>
                    </a:cubicBezTo>
                    <a:cubicBezTo>
                      <a:pt x="103" y="83"/>
                      <a:pt x="106" y="83"/>
                      <a:pt x="109" y="81"/>
                    </a:cubicBezTo>
                    <a:cubicBezTo>
                      <a:pt x="112" y="79"/>
                      <a:pt x="119" y="81"/>
                      <a:pt x="120" y="79"/>
                    </a:cubicBezTo>
                    <a:cubicBezTo>
                      <a:pt x="121" y="78"/>
                      <a:pt x="118" y="77"/>
                      <a:pt x="112" y="77"/>
                    </a:cubicBezTo>
                    <a:cubicBezTo>
                      <a:pt x="105" y="78"/>
                      <a:pt x="105" y="72"/>
                      <a:pt x="105" y="70"/>
                    </a:cubicBezTo>
                    <a:cubicBezTo>
                      <a:pt x="105" y="69"/>
                      <a:pt x="112" y="64"/>
                      <a:pt x="115" y="64"/>
                    </a:cubicBezTo>
                    <a:cubicBezTo>
                      <a:pt x="119" y="63"/>
                      <a:pt x="122" y="62"/>
                      <a:pt x="126" y="60"/>
                    </a:cubicBezTo>
                    <a:cubicBezTo>
                      <a:pt x="128" y="60"/>
                      <a:pt x="130" y="59"/>
                      <a:pt x="133" y="58"/>
                    </a:cubicBezTo>
                    <a:cubicBezTo>
                      <a:pt x="133" y="57"/>
                      <a:pt x="132" y="55"/>
                      <a:pt x="133" y="54"/>
                    </a:cubicBezTo>
                    <a:close/>
                  </a:path>
                </a:pathLst>
              </a:custGeom>
              <a:solidFill>
                <a:srgbClr val="0070C0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82" name="Freeform 84"/>
              <p:cNvSpPr>
                <a:spLocks/>
              </p:cNvSpPr>
              <p:nvPr/>
            </p:nvSpPr>
            <p:spPr bwMode="auto">
              <a:xfrm>
                <a:off x="6396212" y="2682527"/>
                <a:ext cx="238441" cy="177442"/>
              </a:xfrm>
              <a:custGeom>
                <a:avLst/>
                <a:gdLst>
                  <a:gd name="T0" fmla="*/ 74 w 79"/>
                  <a:gd name="T1" fmla="*/ 27 h 57"/>
                  <a:gd name="T2" fmla="*/ 69 w 79"/>
                  <a:gd name="T3" fmla="*/ 23 h 57"/>
                  <a:gd name="T4" fmla="*/ 65 w 79"/>
                  <a:gd name="T5" fmla="*/ 18 h 57"/>
                  <a:gd name="T6" fmla="*/ 64 w 79"/>
                  <a:gd name="T7" fmla="*/ 12 h 57"/>
                  <a:gd name="T8" fmla="*/ 64 w 79"/>
                  <a:gd name="T9" fmla="*/ 6 h 57"/>
                  <a:gd name="T10" fmla="*/ 56 w 79"/>
                  <a:gd name="T11" fmla="*/ 4 h 57"/>
                  <a:gd name="T12" fmla="*/ 51 w 79"/>
                  <a:gd name="T13" fmla="*/ 4 h 57"/>
                  <a:gd name="T14" fmla="*/ 47 w 79"/>
                  <a:gd name="T15" fmla="*/ 2 h 57"/>
                  <a:gd name="T16" fmla="*/ 43 w 79"/>
                  <a:gd name="T17" fmla="*/ 0 h 57"/>
                  <a:gd name="T18" fmla="*/ 42 w 79"/>
                  <a:gd name="T19" fmla="*/ 0 h 57"/>
                  <a:gd name="T20" fmla="*/ 40 w 79"/>
                  <a:gd name="T21" fmla="*/ 1 h 57"/>
                  <a:gd name="T22" fmla="*/ 36 w 79"/>
                  <a:gd name="T23" fmla="*/ 4 h 57"/>
                  <a:gd name="T24" fmla="*/ 31 w 79"/>
                  <a:gd name="T25" fmla="*/ 4 h 57"/>
                  <a:gd name="T26" fmla="*/ 28 w 79"/>
                  <a:gd name="T27" fmla="*/ 9 h 57"/>
                  <a:gd name="T28" fmla="*/ 27 w 79"/>
                  <a:gd name="T29" fmla="*/ 12 h 57"/>
                  <a:gd name="T30" fmla="*/ 25 w 79"/>
                  <a:gd name="T31" fmla="*/ 14 h 57"/>
                  <a:gd name="T32" fmla="*/ 20 w 79"/>
                  <a:gd name="T33" fmla="*/ 18 h 57"/>
                  <a:gd name="T34" fmla="*/ 19 w 79"/>
                  <a:gd name="T35" fmla="*/ 22 h 57"/>
                  <a:gd name="T36" fmla="*/ 14 w 79"/>
                  <a:gd name="T37" fmla="*/ 24 h 57"/>
                  <a:gd name="T38" fmla="*/ 9 w 79"/>
                  <a:gd name="T39" fmla="*/ 26 h 57"/>
                  <a:gd name="T40" fmla="*/ 3 w 79"/>
                  <a:gd name="T41" fmla="*/ 26 h 57"/>
                  <a:gd name="T42" fmla="*/ 3 w 79"/>
                  <a:gd name="T43" fmla="*/ 26 h 57"/>
                  <a:gd name="T44" fmla="*/ 4 w 79"/>
                  <a:gd name="T45" fmla="*/ 33 h 57"/>
                  <a:gd name="T46" fmla="*/ 5 w 79"/>
                  <a:gd name="T47" fmla="*/ 40 h 57"/>
                  <a:gd name="T48" fmla="*/ 0 w 79"/>
                  <a:gd name="T49" fmla="*/ 44 h 57"/>
                  <a:gd name="T50" fmla="*/ 3 w 79"/>
                  <a:gd name="T51" fmla="*/ 49 h 57"/>
                  <a:gd name="T52" fmla="*/ 3 w 79"/>
                  <a:gd name="T53" fmla="*/ 53 h 57"/>
                  <a:gd name="T54" fmla="*/ 7 w 79"/>
                  <a:gd name="T55" fmla="*/ 52 h 57"/>
                  <a:gd name="T56" fmla="*/ 13 w 79"/>
                  <a:gd name="T57" fmla="*/ 49 h 57"/>
                  <a:gd name="T58" fmla="*/ 27 w 79"/>
                  <a:gd name="T59" fmla="*/ 51 h 57"/>
                  <a:gd name="T60" fmla="*/ 35 w 79"/>
                  <a:gd name="T61" fmla="*/ 52 h 57"/>
                  <a:gd name="T62" fmla="*/ 41 w 79"/>
                  <a:gd name="T63" fmla="*/ 53 h 57"/>
                  <a:gd name="T64" fmla="*/ 46 w 79"/>
                  <a:gd name="T65" fmla="*/ 53 h 57"/>
                  <a:gd name="T66" fmla="*/ 51 w 79"/>
                  <a:gd name="T67" fmla="*/ 55 h 57"/>
                  <a:gd name="T68" fmla="*/ 59 w 79"/>
                  <a:gd name="T69" fmla="*/ 55 h 57"/>
                  <a:gd name="T70" fmla="*/ 61 w 79"/>
                  <a:gd name="T71" fmla="*/ 53 h 57"/>
                  <a:gd name="T72" fmla="*/ 66 w 79"/>
                  <a:gd name="T73" fmla="*/ 47 h 57"/>
                  <a:gd name="T74" fmla="*/ 71 w 79"/>
                  <a:gd name="T75" fmla="*/ 46 h 57"/>
                  <a:gd name="T76" fmla="*/ 70 w 79"/>
                  <a:gd name="T77" fmla="*/ 43 h 57"/>
                  <a:gd name="T78" fmla="*/ 69 w 79"/>
                  <a:gd name="T79" fmla="*/ 35 h 57"/>
                  <a:gd name="T80" fmla="*/ 74 w 79"/>
                  <a:gd name="T81" fmla="*/ 36 h 57"/>
                  <a:gd name="T82" fmla="*/ 79 w 79"/>
                  <a:gd name="T83" fmla="*/ 32 h 57"/>
                  <a:gd name="T84" fmla="*/ 74 w 79"/>
                  <a:gd name="T85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9" h="57">
                    <a:moveTo>
                      <a:pt x="74" y="27"/>
                    </a:moveTo>
                    <a:cubicBezTo>
                      <a:pt x="73" y="27"/>
                      <a:pt x="72" y="24"/>
                      <a:pt x="69" y="23"/>
                    </a:cubicBezTo>
                    <a:cubicBezTo>
                      <a:pt x="67" y="22"/>
                      <a:pt x="67" y="19"/>
                      <a:pt x="65" y="18"/>
                    </a:cubicBezTo>
                    <a:cubicBezTo>
                      <a:pt x="63" y="16"/>
                      <a:pt x="65" y="14"/>
                      <a:pt x="64" y="12"/>
                    </a:cubicBezTo>
                    <a:cubicBezTo>
                      <a:pt x="64" y="10"/>
                      <a:pt x="65" y="6"/>
                      <a:pt x="64" y="6"/>
                    </a:cubicBezTo>
                    <a:cubicBezTo>
                      <a:pt x="63" y="5"/>
                      <a:pt x="58" y="3"/>
                      <a:pt x="56" y="4"/>
                    </a:cubicBezTo>
                    <a:cubicBezTo>
                      <a:pt x="54" y="4"/>
                      <a:pt x="52" y="5"/>
                      <a:pt x="51" y="4"/>
                    </a:cubicBezTo>
                    <a:cubicBezTo>
                      <a:pt x="50" y="2"/>
                      <a:pt x="49" y="1"/>
                      <a:pt x="47" y="2"/>
                    </a:cubicBezTo>
                    <a:cubicBezTo>
                      <a:pt x="45" y="2"/>
                      <a:pt x="44" y="1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0" y="0"/>
                      <a:pt x="40" y="1"/>
                    </a:cubicBezTo>
                    <a:cubicBezTo>
                      <a:pt x="38" y="2"/>
                      <a:pt x="38" y="4"/>
                      <a:pt x="36" y="4"/>
                    </a:cubicBezTo>
                    <a:cubicBezTo>
                      <a:pt x="35" y="4"/>
                      <a:pt x="33" y="3"/>
                      <a:pt x="31" y="4"/>
                    </a:cubicBezTo>
                    <a:cubicBezTo>
                      <a:pt x="29" y="6"/>
                      <a:pt x="28" y="8"/>
                      <a:pt x="28" y="9"/>
                    </a:cubicBezTo>
                    <a:cubicBezTo>
                      <a:pt x="29" y="10"/>
                      <a:pt x="29" y="12"/>
                      <a:pt x="27" y="12"/>
                    </a:cubicBezTo>
                    <a:cubicBezTo>
                      <a:pt x="26" y="12"/>
                      <a:pt x="26" y="14"/>
                      <a:pt x="25" y="14"/>
                    </a:cubicBezTo>
                    <a:cubicBezTo>
                      <a:pt x="23" y="15"/>
                      <a:pt x="21" y="17"/>
                      <a:pt x="20" y="18"/>
                    </a:cubicBezTo>
                    <a:cubicBezTo>
                      <a:pt x="20" y="20"/>
                      <a:pt x="20" y="22"/>
                      <a:pt x="19" y="22"/>
                    </a:cubicBezTo>
                    <a:cubicBezTo>
                      <a:pt x="18" y="22"/>
                      <a:pt x="15" y="23"/>
                      <a:pt x="14" y="24"/>
                    </a:cubicBezTo>
                    <a:cubicBezTo>
                      <a:pt x="13" y="25"/>
                      <a:pt x="11" y="27"/>
                      <a:pt x="9" y="26"/>
                    </a:cubicBezTo>
                    <a:cubicBezTo>
                      <a:pt x="8" y="26"/>
                      <a:pt x="6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" y="29"/>
                      <a:pt x="3" y="31"/>
                      <a:pt x="4" y="33"/>
                    </a:cubicBezTo>
                    <a:cubicBezTo>
                      <a:pt x="6" y="34"/>
                      <a:pt x="7" y="39"/>
                      <a:pt x="5" y="40"/>
                    </a:cubicBezTo>
                    <a:cubicBezTo>
                      <a:pt x="3" y="41"/>
                      <a:pt x="0" y="43"/>
                      <a:pt x="0" y="44"/>
                    </a:cubicBezTo>
                    <a:cubicBezTo>
                      <a:pt x="0" y="46"/>
                      <a:pt x="3" y="47"/>
                      <a:pt x="3" y="49"/>
                    </a:cubicBezTo>
                    <a:cubicBezTo>
                      <a:pt x="2" y="50"/>
                      <a:pt x="2" y="52"/>
                      <a:pt x="3" y="53"/>
                    </a:cubicBezTo>
                    <a:cubicBezTo>
                      <a:pt x="4" y="53"/>
                      <a:pt x="6" y="54"/>
                      <a:pt x="7" y="52"/>
                    </a:cubicBezTo>
                    <a:cubicBezTo>
                      <a:pt x="9" y="51"/>
                      <a:pt x="9" y="49"/>
                      <a:pt x="13" y="49"/>
                    </a:cubicBezTo>
                    <a:cubicBezTo>
                      <a:pt x="16" y="49"/>
                      <a:pt x="26" y="49"/>
                      <a:pt x="27" y="51"/>
                    </a:cubicBezTo>
                    <a:cubicBezTo>
                      <a:pt x="29" y="52"/>
                      <a:pt x="33" y="51"/>
                      <a:pt x="35" y="52"/>
                    </a:cubicBezTo>
                    <a:cubicBezTo>
                      <a:pt x="37" y="53"/>
                      <a:pt x="40" y="54"/>
                      <a:pt x="41" y="53"/>
                    </a:cubicBezTo>
                    <a:cubicBezTo>
                      <a:pt x="41" y="51"/>
                      <a:pt x="44" y="54"/>
                      <a:pt x="46" y="53"/>
                    </a:cubicBezTo>
                    <a:cubicBezTo>
                      <a:pt x="48" y="52"/>
                      <a:pt x="50" y="56"/>
                      <a:pt x="51" y="55"/>
                    </a:cubicBezTo>
                    <a:cubicBezTo>
                      <a:pt x="53" y="54"/>
                      <a:pt x="58" y="54"/>
                      <a:pt x="59" y="55"/>
                    </a:cubicBezTo>
                    <a:cubicBezTo>
                      <a:pt x="60" y="57"/>
                      <a:pt x="61" y="54"/>
                      <a:pt x="61" y="53"/>
                    </a:cubicBezTo>
                    <a:cubicBezTo>
                      <a:pt x="61" y="51"/>
                      <a:pt x="66" y="47"/>
                      <a:pt x="66" y="47"/>
                    </a:cubicBezTo>
                    <a:cubicBezTo>
                      <a:pt x="66" y="47"/>
                      <a:pt x="69" y="47"/>
                      <a:pt x="71" y="46"/>
                    </a:cubicBezTo>
                    <a:cubicBezTo>
                      <a:pt x="71" y="45"/>
                      <a:pt x="70" y="44"/>
                      <a:pt x="70" y="43"/>
                    </a:cubicBezTo>
                    <a:cubicBezTo>
                      <a:pt x="69" y="38"/>
                      <a:pt x="67" y="36"/>
                      <a:pt x="69" y="35"/>
                    </a:cubicBezTo>
                    <a:cubicBezTo>
                      <a:pt x="70" y="33"/>
                      <a:pt x="73" y="36"/>
                      <a:pt x="74" y="36"/>
                    </a:cubicBezTo>
                    <a:cubicBezTo>
                      <a:pt x="76" y="35"/>
                      <a:pt x="79" y="33"/>
                      <a:pt x="79" y="32"/>
                    </a:cubicBezTo>
                    <a:cubicBezTo>
                      <a:pt x="78" y="30"/>
                      <a:pt x="76" y="28"/>
                      <a:pt x="74" y="27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83" name="Freeform 85"/>
              <p:cNvSpPr>
                <a:spLocks/>
              </p:cNvSpPr>
              <p:nvPr/>
            </p:nvSpPr>
            <p:spPr bwMode="auto">
              <a:xfrm>
                <a:off x="6336282" y="2610234"/>
                <a:ext cx="187438" cy="90692"/>
              </a:xfrm>
              <a:custGeom>
                <a:avLst/>
                <a:gdLst>
                  <a:gd name="T0" fmla="*/ 21 w 62"/>
                  <a:gd name="T1" fmla="*/ 20 h 29"/>
                  <a:gd name="T2" fmla="*/ 32 w 62"/>
                  <a:gd name="T3" fmla="*/ 20 h 29"/>
                  <a:gd name="T4" fmla="*/ 37 w 62"/>
                  <a:gd name="T5" fmla="*/ 22 h 29"/>
                  <a:gd name="T6" fmla="*/ 45 w 62"/>
                  <a:gd name="T7" fmla="*/ 26 h 29"/>
                  <a:gd name="T8" fmla="*/ 49 w 62"/>
                  <a:gd name="T9" fmla="*/ 29 h 29"/>
                  <a:gd name="T10" fmla="*/ 51 w 62"/>
                  <a:gd name="T11" fmla="*/ 27 h 29"/>
                  <a:gd name="T12" fmla="*/ 56 w 62"/>
                  <a:gd name="T13" fmla="*/ 27 h 29"/>
                  <a:gd name="T14" fmla="*/ 60 w 62"/>
                  <a:gd name="T15" fmla="*/ 24 h 29"/>
                  <a:gd name="T16" fmla="*/ 62 w 62"/>
                  <a:gd name="T17" fmla="*/ 23 h 29"/>
                  <a:gd name="T18" fmla="*/ 60 w 62"/>
                  <a:gd name="T19" fmla="*/ 17 h 29"/>
                  <a:gd name="T20" fmla="*/ 58 w 62"/>
                  <a:gd name="T21" fmla="*/ 13 h 29"/>
                  <a:gd name="T22" fmla="*/ 57 w 62"/>
                  <a:gd name="T23" fmla="*/ 8 h 29"/>
                  <a:gd name="T24" fmla="*/ 55 w 62"/>
                  <a:gd name="T25" fmla="*/ 6 h 29"/>
                  <a:gd name="T26" fmla="*/ 47 w 62"/>
                  <a:gd name="T27" fmla="*/ 5 h 29"/>
                  <a:gd name="T28" fmla="*/ 39 w 62"/>
                  <a:gd name="T29" fmla="*/ 0 h 29"/>
                  <a:gd name="T30" fmla="*/ 30 w 62"/>
                  <a:gd name="T31" fmla="*/ 0 h 29"/>
                  <a:gd name="T32" fmla="*/ 29 w 62"/>
                  <a:gd name="T33" fmla="*/ 9 h 29"/>
                  <a:gd name="T34" fmla="*/ 22 w 62"/>
                  <a:gd name="T35" fmla="*/ 12 h 29"/>
                  <a:gd name="T36" fmla="*/ 15 w 62"/>
                  <a:gd name="T37" fmla="*/ 3 h 29"/>
                  <a:gd name="T38" fmla="*/ 7 w 62"/>
                  <a:gd name="T39" fmla="*/ 7 h 29"/>
                  <a:gd name="T40" fmla="*/ 3 w 62"/>
                  <a:gd name="T41" fmla="*/ 14 h 29"/>
                  <a:gd name="T42" fmla="*/ 2 w 62"/>
                  <a:gd name="T43" fmla="*/ 22 h 29"/>
                  <a:gd name="T44" fmla="*/ 2 w 62"/>
                  <a:gd name="T45" fmla="*/ 22 h 29"/>
                  <a:gd name="T46" fmla="*/ 9 w 62"/>
                  <a:gd name="T47" fmla="*/ 20 h 29"/>
                  <a:gd name="T48" fmla="*/ 21 w 62"/>
                  <a:gd name="T49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" h="29">
                    <a:moveTo>
                      <a:pt x="21" y="20"/>
                    </a:moveTo>
                    <a:cubicBezTo>
                      <a:pt x="23" y="20"/>
                      <a:pt x="29" y="21"/>
                      <a:pt x="32" y="20"/>
                    </a:cubicBezTo>
                    <a:cubicBezTo>
                      <a:pt x="35" y="19"/>
                      <a:pt x="35" y="23"/>
                      <a:pt x="37" y="22"/>
                    </a:cubicBezTo>
                    <a:cubicBezTo>
                      <a:pt x="39" y="22"/>
                      <a:pt x="42" y="25"/>
                      <a:pt x="45" y="26"/>
                    </a:cubicBezTo>
                    <a:cubicBezTo>
                      <a:pt x="46" y="27"/>
                      <a:pt x="47" y="28"/>
                      <a:pt x="49" y="29"/>
                    </a:cubicBezTo>
                    <a:cubicBezTo>
                      <a:pt x="49" y="29"/>
                      <a:pt x="50" y="28"/>
                      <a:pt x="51" y="27"/>
                    </a:cubicBezTo>
                    <a:cubicBezTo>
                      <a:pt x="53" y="26"/>
                      <a:pt x="55" y="27"/>
                      <a:pt x="56" y="27"/>
                    </a:cubicBezTo>
                    <a:cubicBezTo>
                      <a:pt x="58" y="27"/>
                      <a:pt x="58" y="25"/>
                      <a:pt x="60" y="24"/>
                    </a:cubicBezTo>
                    <a:cubicBezTo>
                      <a:pt x="60" y="23"/>
                      <a:pt x="61" y="23"/>
                      <a:pt x="62" y="23"/>
                    </a:cubicBezTo>
                    <a:cubicBezTo>
                      <a:pt x="61" y="21"/>
                      <a:pt x="61" y="19"/>
                      <a:pt x="60" y="17"/>
                    </a:cubicBezTo>
                    <a:cubicBezTo>
                      <a:pt x="59" y="16"/>
                      <a:pt x="57" y="14"/>
                      <a:pt x="58" y="13"/>
                    </a:cubicBezTo>
                    <a:cubicBezTo>
                      <a:pt x="58" y="11"/>
                      <a:pt x="58" y="9"/>
                      <a:pt x="57" y="8"/>
                    </a:cubicBezTo>
                    <a:cubicBezTo>
                      <a:pt x="56" y="7"/>
                      <a:pt x="56" y="6"/>
                      <a:pt x="55" y="6"/>
                    </a:cubicBezTo>
                    <a:cubicBezTo>
                      <a:pt x="52" y="5"/>
                      <a:pt x="48" y="5"/>
                      <a:pt x="47" y="5"/>
                    </a:cubicBezTo>
                    <a:cubicBezTo>
                      <a:pt x="46" y="6"/>
                      <a:pt x="40" y="1"/>
                      <a:pt x="39" y="0"/>
                    </a:cubicBezTo>
                    <a:cubicBezTo>
                      <a:pt x="38" y="0"/>
                      <a:pt x="34" y="0"/>
                      <a:pt x="30" y="0"/>
                    </a:cubicBezTo>
                    <a:cubicBezTo>
                      <a:pt x="27" y="3"/>
                      <a:pt x="29" y="5"/>
                      <a:pt x="29" y="9"/>
                    </a:cubicBezTo>
                    <a:cubicBezTo>
                      <a:pt x="29" y="13"/>
                      <a:pt x="25" y="12"/>
                      <a:pt x="22" y="12"/>
                    </a:cubicBezTo>
                    <a:cubicBezTo>
                      <a:pt x="20" y="12"/>
                      <a:pt x="16" y="5"/>
                      <a:pt x="15" y="3"/>
                    </a:cubicBezTo>
                    <a:cubicBezTo>
                      <a:pt x="13" y="2"/>
                      <a:pt x="9" y="5"/>
                      <a:pt x="7" y="7"/>
                    </a:cubicBezTo>
                    <a:cubicBezTo>
                      <a:pt x="4" y="9"/>
                      <a:pt x="5" y="12"/>
                      <a:pt x="3" y="14"/>
                    </a:cubicBezTo>
                    <a:cubicBezTo>
                      <a:pt x="1" y="15"/>
                      <a:pt x="0" y="18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5" y="22"/>
                      <a:pt x="7" y="21"/>
                      <a:pt x="9" y="20"/>
                    </a:cubicBezTo>
                    <a:cubicBezTo>
                      <a:pt x="12" y="18"/>
                      <a:pt x="19" y="20"/>
                      <a:pt x="21" y="2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84" name="Freeform 86"/>
              <p:cNvSpPr>
                <a:spLocks/>
              </p:cNvSpPr>
              <p:nvPr/>
            </p:nvSpPr>
            <p:spPr bwMode="auto">
              <a:xfrm>
                <a:off x="6336282" y="2666753"/>
                <a:ext cx="147910" cy="99894"/>
              </a:xfrm>
              <a:custGeom>
                <a:avLst/>
                <a:gdLst>
                  <a:gd name="T0" fmla="*/ 7 w 49"/>
                  <a:gd name="T1" fmla="*/ 16 h 32"/>
                  <a:gd name="T2" fmla="*/ 12 w 49"/>
                  <a:gd name="T3" fmla="*/ 18 h 32"/>
                  <a:gd name="T4" fmla="*/ 17 w 49"/>
                  <a:gd name="T5" fmla="*/ 21 h 32"/>
                  <a:gd name="T6" fmla="*/ 17 w 49"/>
                  <a:gd name="T7" fmla="*/ 27 h 32"/>
                  <a:gd name="T8" fmla="*/ 23 w 49"/>
                  <a:gd name="T9" fmla="*/ 31 h 32"/>
                  <a:gd name="T10" fmla="*/ 29 w 49"/>
                  <a:gd name="T11" fmla="*/ 31 h 32"/>
                  <a:gd name="T12" fmla="*/ 34 w 49"/>
                  <a:gd name="T13" fmla="*/ 29 h 32"/>
                  <a:gd name="T14" fmla="*/ 39 w 49"/>
                  <a:gd name="T15" fmla="*/ 27 h 32"/>
                  <a:gd name="T16" fmla="*/ 40 w 49"/>
                  <a:gd name="T17" fmla="*/ 23 h 32"/>
                  <a:gd name="T18" fmla="*/ 45 w 49"/>
                  <a:gd name="T19" fmla="*/ 19 h 32"/>
                  <a:gd name="T20" fmla="*/ 47 w 49"/>
                  <a:gd name="T21" fmla="*/ 17 h 32"/>
                  <a:gd name="T22" fmla="*/ 48 w 49"/>
                  <a:gd name="T23" fmla="*/ 14 h 32"/>
                  <a:gd name="T24" fmla="*/ 49 w 49"/>
                  <a:gd name="T25" fmla="*/ 11 h 32"/>
                  <a:gd name="T26" fmla="*/ 45 w 49"/>
                  <a:gd name="T27" fmla="*/ 8 h 32"/>
                  <a:gd name="T28" fmla="*/ 37 w 49"/>
                  <a:gd name="T29" fmla="*/ 4 h 32"/>
                  <a:gd name="T30" fmla="*/ 32 w 49"/>
                  <a:gd name="T31" fmla="*/ 2 h 32"/>
                  <a:gd name="T32" fmla="*/ 21 w 49"/>
                  <a:gd name="T33" fmla="*/ 2 h 32"/>
                  <a:gd name="T34" fmla="*/ 9 w 49"/>
                  <a:gd name="T35" fmla="*/ 2 h 32"/>
                  <a:gd name="T36" fmla="*/ 2 w 49"/>
                  <a:gd name="T37" fmla="*/ 4 h 32"/>
                  <a:gd name="T38" fmla="*/ 1 w 49"/>
                  <a:gd name="T39" fmla="*/ 13 h 32"/>
                  <a:gd name="T40" fmla="*/ 2 w 49"/>
                  <a:gd name="T41" fmla="*/ 16 h 32"/>
                  <a:gd name="T42" fmla="*/ 7 w 49"/>
                  <a:gd name="T43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32">
                    <a:moveTo>
                      <a:pt x="7" y="16"/>
                    </a:moveTo>
                    <a:cubicBezTo>
                      <a:pt x="8" y="17"/>
                      <a:pt x="11" y="18"/>
                      <a:pt x="12" y="18"/>
                    </a:cubicBezTo>
                    <a:cubicBezTo>
                      <a:pt x="13" y="17"/>
                      <a:pt x="17" y="19"/>
                      <a:pt x="17" y="21"/>
                    </a:cubicBezTo>
                    <a:cubicBezTo>
                      <a:pt x="17" y="22"/>
                      <a:pt x="16" y="27"/>
                      <a:pt x="17" y="27"/>
                    </a:cubicBezTo>
                    <a:cubicBezTo>
                      <a:pt x="17" y="27"/>
                      <a:pt x="23" y="28"/>
                      <a:pt x="23" y="31"/>
                    </a:cubicBezTo>
                    <a:cubicBezTo>
                      <a:pt x="26" y="31"/>
                      <a:pt x="28" y="31"/>
                      <a:pt x="29" y="31"/>
                    </a:cubicBezTo>
                    <a:cubicBezTo>
                      <a:pt x="31" y="32"/>
                      <a:pt x="33" y="30"/>
                      <a:pt x="34" y="29"/>
                    </a:cubicBezTo>
                    <a:cubicBezTo>
                      <a:pt x="35" y="28"/>
                      <a:pt x="38" y="27"/>
                      <a:pt x="39" y="27"/>
                    </a:cubicBezTo>
                    <a:cubicBezTo>
                      <a:pt x="40" y="27"/>
                      <a:pt x="40" y="25"/>
                      <a:pt x="40" y="23"/>
                    </a:cubicBezTo>
                    <a:cubicBezTo>
                      <a:pt x="41" y="22"/>
                      <a:pt x="43" y="20"/>
                      <a:pt x="45" y="19"/>
                    </a:cubicBezTo>
                    <a:cubicBezTo>
                      <a:pt x="46" y="19"/>
                      <a:pt x="46" y="17"/>
                      <a:pt x="47" y="17"/>
                    </a:cubicBezTo>
                    <a:cubicBezTo>
                      <a:pt x="49" y="17"/>
                      <a:pt x="49" y="15"/>
                      <a:pt x="48" y="14"/>
                    </a:cubicBezTo>
                    <a:cubicBezTo>
                      <a:pt x="48" y="13"/>
                      <a:pt x="48" y="12"/>
                      <a:pt x="49" y="11"/>
                    </a:cubicBezTo>
                    <a:cubicBezTo>
                      <a:pt x="47" y="10"/>
                      <a:pt x="46" y="9"/>
                      <a:pt x="45" y="8"/>
                    </a:cubicBezTo>
                    <a:cubicBezTo>
                      <a:pt x="42" y="7"/>
                      <a:pt x="39" y="4"/>
                      <a:pt x="37" y="4"/>
                    </a:cubicBezTo>
                    <a:cubicBezTo>
                      <a:pt x="35" y="5"/>
                      <a:pt x="35" y="1"/>
                      <a:pt x="32" y="2"/>
                    </a:cubicBezTo>
                    <a:cubicBezTo>
                      <a:pt x="29" y="3"/>
                      <a:pt x="23" y="2"/>
                      <a:pt x="21" y="2"/>
                    </a:cubicBezTo>
                    <a:cubicBezTo>
                      <a:pt x="19" y="2"/>
                      <a:pt x="12" y="0"/>
                      <a:pt x="9" y="2"/>
                    </a:cubicBezTo>
                    <a:cubicBezTo>
                      <a:pt x="7" y="3"/>
                      <a:pt x="5" y="4"/>
                      <a:pt x="2" y="4"/>
                    </a:cubicBezTo>
                    <a:cubicBezTo>
                      <a:pt x="4" y="8"/>
                      <a:pt x="3" y="11"/>
                      <a:pt x="1" y="13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4" y="15"/>
                      <a:pt x="6" y="15"/>
                      <a:pt x="7" y="16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85" name="Freeform 87"/>
              <p:cNvSpPr>
                <a:spLocks/>
              </p:cNvSpPr>
              <p:nvPr/>
            </p:nvSpPr>
            <p:spPr bwMode="auto">
              <a:xfrm>
                <a:off x="5974156" y="2980891"/>
                <a:ext cx="114757" cy="68348"/>
              </a:xfrm>
              <a:custGeom>
                <a:avLst/>
                <a:gdLst>
                  <a:gd name="T0" fmla="*/ 34 w 38"/>
                  <a:gd name="T1" fmla="*/ 9 h 22"/>
                  <a:gd name="T2" fmla="*/ 29 w 38"/>
                  <a:gd name="T3" fmla="*/ 7 h 22"/>
                  <a:gd name="T4" fmla="*/ 29 w 38"/>
                  <a:gd name="T5" fmla="*/ 3 h 22"/>
                  <a:gd name="T6" fmla="*/ 24 w 38"/>
                  <a:gd name="T7" fmla="*/ 1 h 22"/>
                  <a:gd name="T8" fmla="*/ 19 w 38"/>
                  <a:gd name="T9" fmla="*/ 1 h 22"/>
                  <a:gd name="T10" fmla="*/ 12 w 38"/>
                  <a:gd name="T11" fmla="*/ 2 h 22"/>
                  <a:gd name="T12" fmla="*/ 10 w 38"/>
                  <a:gd name="T13" fmla="*/ 3 h 22"/>
                  <a:gd name="T14" fmla="*/ 6 w 38"/>
                  <a:gd name="T15" fmla="*/ 7 h 22"/>
                  <a:gd name="T16" fmla="*/ 1 w 38"/>
                  <a:gd name="T17" fmla="*/ 13 h 22"/>
                  <a:gd name="T18" fmla="*/ 2 w 38"/>
                  <a:gd name="T19" fmla="*/ 16 h 22"/>
                  <a:gd name="T20" fmla="*/ 6 w 38"/>
                  <a:gd name="T21" fmla="*/ 16 h 22"/>
                  <a:gd name="T22" fmla="*/ 7 w 38"/>
                  <a:gd name="T23" fmla="*/ 21 h 22"/>
                  <a:gd name="T24" fmla="*/ 7 w 38"/>
                  <a:gd name="T25" fmla="*/ 21 h 22"/>
                  <a:gd name="T26" fmla="*/ 14 w 38"/>
                  <a:gd name="T27" fmla="*/ 20 h 22"/>
                  <a:gd name="T28" fmla="*/ 18 w 38"/>
                  <a:gd name="T29" fmla="*/ 14 h 22"/>
                  <a:gd name="T30" fmla="*/ 23 w 38"/>
                  <a:gd name="T31" fmla="*/ 20 h 22"/>
                  <a:gd name="T32" fmla="*/ 25 w 38"/>
                  <a:gd name="T33" fmla="*/ 17 h 22"/>
                  <a:gd name="T34" fmla="*/ 28 w 38"/>
                  <a:gd name="T35" fmla="*/ 15 h 22"/>
                  <a:gd name="T36" fmla="*/ 32 w 38"/>
                  <a:gd name="T37" fmla="*/ 14 h 22"/>
                  <a:gd name="T38" fmla="*/ 35 w 38"/>
                  <a:gd name="T39" fmla="*/ 13 h 22"/>
                  <a:gd name="T40" fmla="*/ 36 w 38"/>
                  <a:gd name="T41" fmla="*/ 11 h 22"/>
                  <a:gd name="T42" fmla="*/ 38 w 38"/>
                  <a:gd name="T43" fmla="*/ 10 h 22"/>
                  <a:gd name="T44" fmla="*/ 34 w 38"/>
                  <a:gd name="T4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2">
                    <a:moveTo>
                      <a:pt x="34" y="9"/>
                    </a:moveTo>
                    <a:cubicBezTo>
                      <a:pt x="32" y="10"/>
                      <a:pt x="29" y="8"/>
                      <a:pt x="29" y="7"/>
                    </a:cubicBezTo>
                    <a:cubicBezTo>
                      <a:pt x="29" y="6"/>
                      <a:pt x="29" y="5"/>
                      <a:pt x="29" y="3"/>
                    </a:cubicBezTo>
                    <a:cubicBezTo>
                      <a:pt x="28" y="3"/>
                      <a:pt x="26" y="2"/>
                      <a:pt x="24" y="1"/>
                    </a:cubicBezTo>
                    <a:cubicBezTo>
                      <a:pt x="22" y="0"/>
                      <a:pt x="21" y="0"/>
                      <a:pt x="19" y="1"/>
                    </a:cubicBezTo>
                    <a:cubicBezTo>
                      <a:pt x="17" y="2"/>
                      <a:pt x="14" y="2"/>
                      <a:pt x="12" y="2"/>
                    </a:cubicBezTo>
                    <a:cubicBezTo>
                      <a:pt x="11" y="2"/>
                      <a:pt x="11" y="3"/>
                      <a:pt x="10" y="3"/>
                    </a:cubicBezTo>
                    <a:cubicBezTo>
                      <a:pt x="9" y="3"/>
                      <a:pt x="6" y="5"/>
                      <a:pt x="6" y="7"/>
                    </a:cubicBezTo>
                    <a:cubicBezTo>
                      <a:pt x="6" y="8"/>
                      <a:pt x="2" y="10"/>
                      <a:pt x="1" y="13"/>
                    </a:cubicBezTo>
                    <a:cubicBezTo>
                      <a:pt x="0" y="17"/>
                      <a:pt x="0" y="18"/>
                      <a:pt x="2" y="16"/>
                    </a:cubicBezTo>
                    <a:cubicBezTo>
                      <a:pt x="4" y="14"/>
                      <a:pt x="6" y="15"/>
                      <a:pt x="6" y="16"/>
                    </a:cubicBezTo>
                    <a:cubicBezTo>
                      <a:pt x="6" y="18"/>
                      <a:pt x="8" y="18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0" y="20"/>
                      <a:pt x="13" y="20"/>
                      <a:pt x="14" y="20"/>
                    </a:cubicBezTo>
                    <a:cubicBezTo>
                      <a:pt x="16" y="20"/>
                      <a:pt x="18" y="15"/>
                      <a:pt x="18" y="14"/>
                    </a:cubicBezTo>
                    <a:cubicBezTo>
                      <a:pt x="19" y="14"/>
                      <a:pt x="21" y="18"/>
                      <a:pt x="23" y="20"/>
                    </a:cubicBezTo>
                    <a:cubicBezTo>
                      <a:pt x="25" y="22"/>
                      <a:pt x="25" y="18"/>
                      <a:pt x="25" y="17"/>
                    </a:cubicBezTo>
                    <a:cubicBezTo>
                      <a:pt x="25" y="15"/>
                      <a:pt x="27" y="15"/>
                      <a:pt x="28" y="15"/>
                    </a:cubicBezTo>
                    <a:cubicBezTo>
                      <a:pt x="30" y="15"/>
                      <a:pt x="32" y="16"/>
                      <a:pt x="32" y="14"/>
                    </a:cubicBezTo>
                    <a:cubicBezTo>
                      <a:pt x="32" y="12"/>
                      <a:pt x="34" y="13"/>
                      <a:pt x="35" y="13"/>
                    </a:cubicBezTo>
                    <a:cubicBezTo>
                      <a:pt x="36" y="13"/>
                      <a:pt x="36" y="11"/>
                      <a:pt x="36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6" y="9"/>
                      <a:pt x="35" y="9"/>
                      <a:pt x="34" y="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86" name="Freeform 88"/>
              <p:cNvSpPr>
                <a:spLocks/>
              </p:cNvSpPr>
              <p:nvPr/>
            </p:nvSpPr>
            <p:spPr bwMode="auto">
              <a:xfrm>
                <a:off x="5971606" y="2732473"/>
                <a:ext cx="225691" cy="266821"/>
              </a:xfrm>
              <a:custGeom>
                <a:avLst/>
                <a:gdLst>
                  <a:gd name="T0" fmla="*/ 9 w 75"/>
                  <a:gd name="T1" fmla="*/ 22 h 86"/>
                  <a:gd name="T2" fmla="*/ 5 w 75"/>
                  <a:gd name="T3" fmla="*/ 26 h 86"/>
                  <a:gd name="T4" fmla="*/ 8 w 75"/>
                  <a:gd name="T5" fmla="*/ 31 h 86"/>
                  <a:gd name="T6" fmla="*/ 6 w 75"/>
                  <a:gd name="T7" fmla="*/ 33 h 86"/>
                  <a:gd name="T8" fmla="*/ 2 w 75"/>
                  <a:gd name="T9" fmla="*/ 36 h 86"/>
                  <a:gd name="T10" fmla="*/ 1 w 75"/>
                  <a:gd name="T11" fmla="*/ 40 h 86"/>
                  <a:gd name="T12" fmla="*/ 0 w 75"/>
                  <a:gd name="T13" fmla="*/ 46 h 86"/>
                  <a:gd name="T14" fmla="*/ 2 w 75"/>
                  <a:gd name="T15" fmla="*/ 52 h 86"/>
                  <a:gd name="T16" fmla="*/ 1 w 75"/>
                  <a:gd name="T17" fmla="*/ 55 h 86"/>
                  <a:gd name="T18" fmla="*/ 3 w 75"/>
                  <a:gd name="T19" fmla="*/ 62 h 86"/>
                  <a:gd name="T20" fmla="*/ 5 w 75"/>
                  <a:gd name="T21" fmla="*/ 63 h 86"/>
                  <a:gd name="T22" fmla="*/ 10 w 75"/>
                  <a:gd name="T23" fmla="*/ 65 h 86"/>
                  <a:gd name="T24" fmla="*/ 15 w 75"/>
                  <a:gd name="T25" fmla="*/ 67 h 86"/>
                  <a:gd name="T26" fmla="*/ 17 w 75"/>
                  <a:gd name="T27" fmla="*/ 70 h 86"/>
                  <a:gd name="T28" fmla="*/ 13 w 75"/>
                  <a:gd name="T29" fmla="*/ 77 h 86"/>
                  <a:gd name="T30" fmla="*/ 13 w 75"/>
                  <a:gd name="T31" fmla="*/ 82 h 86"/>
                  <a:gd name="T32" fmla="*/ 20 w 75"/>
                  <a:gd name="T33" fmla="*/ 81 h 86"/>
                  <a:gd name="T34" fmla="*/ 25 w 75"/>
                  <a:gd name="T35" fmla="*/ 81 h 86"/>
                  <a:gd name="T36" fmla="*/ 30 w 75"/>
                  <a:gd name="T37" fmla="*/ 83 h 86"/>
                  <a:gd name="T38" fmla="*/ 31 w 75"/>
                  <a:gd name="T39" fmla="*/ 82 h 86"/>
                  <a:gd name="T40" fmla="*/ 36 w 75"/>
                  <a:gd name="T41" fmla="*/ 84 h 86"/>
                  <a:gd name="T42" fmla="*/ 41 w 75"/>
                  <a:gd name="T43" fmla="*/ 83 h 86"/>
                  <a:gd name="T44" fmla="*/ 46 w 75"/>
                  <a:gd name="T45" fmla="*/ 83 h 86"/>
                  <a:gd name="T46" fmla="*/ 55 w 75"/>
                  <a:gd name="T47" fmla="*/ 81 h 86"/>
                  <a:gd name="T48" fmla="*/ 58 w 75"/>
                  <a:gd name="T49" fmla="*/ 78 h 86"/>
                  <a:gd name="T50" fmla="*/ 61 w 75"/>
                  <a:gd name="T51" fmla="*/ 73 h 86"/>
                  <a:gd name="T52" fmla="*/ 66 w 75"/>
                  <a:gd name="T53" fmla="*/ 70 h 86"/>
                  <a:gd name="T54" fmla="*/ 57 w 75"/>
                  <a:gd name="T55" fmla="*/ 63 h 86"/>
                  <a:gd name="T56" fmla="*/ 54 w 75"/>
                  <a:gd name="T57" fmla="*/ 56 h 86"/>
                  <a:gd name="T58" fmla="*/ 54 w 75"/>
                  <a:gd name="T59" fmla="*/ 51 h 86"/>
                  <a:gd name="T60" fmla="*/ 63 w 75"/>
                  <a:gd name="T61" fmla="*/ 48 h 86"/>
                  <a:gd name="T62" fmla="*/ 69 w 75"/>
                  <a:gd name="T63" fmla="*/ 45 h 86"/>
                  <a:gd name="T64" fmla="*/ 74 w 75"/>
                  <a:gd name="T65" fmla="*/ 45 h 86"/>
                  <a:gd name="T66" fmla="*/ 74 w 75"/>
                  <a:gd name="T67" fmla="*/ 40 h 86"/>
                  <a:gd name="T68" fmla="*/ 72 w 75"/>
                  <a:gd name="T69" fmla="*/ 33 h 86"/>
                  <a:gd name="T70" fmla="*/ 71 w 75"/>
                  <a:gd name="T71" fmla="*/ 29 h 86"/>
                  <a:gd name="T72" fmla="*/ 69 w 75"/>
                  <a:gd name="T73" fmla="*/ 25 h 86"/>
                  <a:gd name="T74" fmla="*/ 69 w 75"/>
                  <a:gd name="T75" fmla="*/ 21 h 86"/>
                  <a:gd name="T76" fmla="*/ 69 w 75"/>
                  <a:gd name="T77" fmla="*/ 13 h 86"/>
                  <a:gd name="T78" fmla="*/ 69 w 75"/>
                  <a:gd name="T79" fmla="*/ 12 h 86"/>
                  <a:gd name="T80" fmla="*/ 68 w 75"/>
                  <a:gd name="T81" fmla="*/ 11 h 86"/>
                  <a:gd name="T82" fmla="*/ 63 w 75"/>
                  <a:gd name="T83" fmla="*/ 8 h 86"/>
                  <a:gd name="T84" fmla="*/ 64 w 75"/>
                  <a:gd name="T85" fmla="*/ 3 h 86"/>
                  <a:gd name="T86" fmla="*/ 56 w 75"/>
                  <a:gd name="T87" fmla="*/ 5 h 86"/>
                  <a:gd name="T88" fmla="*/ 47 w 75"/>
                  <a:gd name="T89" fmla="*/ 10 h 86"/>
                  <a:gd name="T90" fmla="*/ 42 w 75"/>
                  <a:gd name="T91" fmla="*/ 7 h 86"/>
                  <a:gd name="T92" fmla="*/ 39 w 75"/>
                  <a:gd name="T93" fmla="*/ 6 h 86"/>
                  <a:gd name="T94" fmla="*/ 33 w 75"/>
                  <a:gd name="T95" fmla="*/ 3 h 86"/>
                  <a:gd name="T96" fmla="*/ 33 w 75"/>
                  <a:gd name="T97" fmla="*/ 1 h 86"/>
                  <a:gd name="T98" fmla="*/ 30 w 75"/>
                  <a:gd name="T99" fmla="*/ 1 h 86"/>
                  <a:gd name="T100" fmla="*/ 22 w 75"/>
                  <a:gd name="T101" fmla="*/ 0 h 86"/>
                  <a:gd name="T102" fmla="*/ 23 w 75"/>
                  <a:gd name="T103" fmla="*/ 4 h 86"/>
                  <a:gd name="T104" fmla="*/ 26 w 75"/>
                  <a:gd name="T105" fmla="*/ 11 h 86"/>
                  <a:gd name="T106" fmla="*/ 22 w 75"/>
                  <a:gd name="T107" fmla="*/ 15 h 86"/>
                  <a:gd name="T108" fmla="*/ 16 w 75"/>
                  <a:gd name="T109" fmla="*/ 14 h 86"/>
                  <a:gd name="T110" fmla="*/ 9 w 75"/>
                  <a:gd name="T111" fmla="*/ 15 h 86"/>
                  <a:gd name="T112" fmla="*/ 9 w 75"/>
                  <a:gd name="T113" fmla="*/ 17 h 86"/>
                  <a:gd name="T114" fmla="*/ 9 w 75"/>
                  <a:gd name="T115" fmla="*/ 2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5" h="86">
                    <a:moveTo>
                      <a:pt x="9" y="22"/>
                    </a:moveTo>
                    <a:cubicBezTo>
                      <a:pt x="7" y="25"/>
                      <a:pt x="5" y="25"/>
                      <a:pt x="5" y="26"/>
                    </a:cubicBezTo>
                    <a:cubicBezTo>
                      <a:pt x="6" y="27"/>
                      <a:pt x="9" y="29"/>
                      <a:pt x="8" y="31"/>
                    </a:cubicBezTo>
                    <a:cubicBezTo>
                      <a:pt x="7" y="32"/>
                      <a:pt x="6" y="31"/>
                      <a:pt x="6" y="33"/>
                    </a:cubicBezTo>
                    <a:cubicBezTo>
                      <a:pt x="6" y="36"/>
                      <a:pt x="3" y="36"/>
                      <a:pt x="2" y="36"/>
                    </a:cubicBezTo>
                    <a:cubicBezTo>
                      <a:pt x="0" y="36"/>
                      <a:pt x="2" y="38"/>
                      <a:pt x="1" y="40"/>
                    </a:cubicBezTo>
                    <a:cubicBezTo>
                      <a:pt x="0" y="41"/>
                      <a:pt x="0" y="45"/>
                      <a:pt x="0" y="46"/>
                    </a:cubicBezTo>
                    <a:cubicBezTo>
                      <a:pt x="0" y="48"/>
                      <a:pt x="3" y="50"/>
                      <a:pt x="2" y="52"/>
                    </a:cubicBezTo>
                    <a:cubicBezTo>
                      <a:pt x="2" y="53"/>
                      <a:pt x="0" y="54"/>
                      <a:pt x="1" y="55"/>
                    </a:cubicBezTo>
                    <a:cubicBezTo>
                      <a:pt x="1" y="56"/>
                      <a:pt x="3" y="57"/>
                      <a:pt x="3" y="62"/>
                    </a:cubicBezTo>
                    <a:cubicBezTo>
                      <a:pt x="4" y="62"/>
                      <a:pt x="5" y="62"/>
                      <a:pt x="5" y="63"/>
                    </a:cubicBezTo>
                    <a:cubicBezTo>
                      <a:pt x="6" y="64"/>
                      <a:pt x="8" y="65"/>
                      <a:pt x="10" y="65"/>
                    </a:cubicBezTo>
                    <a:cubicBezTo>
                      <a:pt x="13" y="65"/>
                      <a:pt x="14" y="67"/>
                      <a:pt x="15" y="67"/>
                    </a:cubicBezTo>
                    <a:cubicBezTo>
                      <a:pt x="16" y="67"/>
                      <a:pt x="19" y="68"/>
                      <a:pt x="17" y="70"/>
                    </a:cubicBezTo>
                    <a:cubicBezTo>
                      <a:pt x="14" y="72"/>
                      <a:pt x="14" y="74"/>
                      <a:pt x="13" y="77"/>
                    </a:cubicBezTo>
                    <a:cubicBezTo>
                      <a:pt x="13" y="78"/>
                      <a:pt x="13" y="80"/>
                      <a:pt x="13" y="82"/>
                    </a:cubicBezTo>
                    <a:cubicBezTo>
                      <a:pt x="15" y="82"/>
                      <a:pt x="18" y="82"/>
                      <a:pt x="20" y="81"/>
                    </a:cubicBezTo>
                    <a:cubicBezTo>
                      <a:pt x="22" y="80"/>
                      <a:pt x="23" y="80"/>
                      <a:pt x="25" y="81"/>
                    </a:cubicBezTo>
                    <a:cubicBezTo>
                      <a:pt x="27" y="82"/>
                      <a:pt x="29" y="83"/>
                      <a:pt x="30" y="83"/>
                    </a:cubicBezTo>
                    <a:cubicBezTo>
                      <a:pt x="30" y="83"/>
                      <a:pt x="31" y="82"/>
                      <a:pt x="31" y="82"/>
                    </a:cubicBezTo>
                    <a:cubicBezTo>
                      <a:pt x="33" y="82"/>
                      <a:pt x="35" y="86"/>
                      <a:pt x="36" y="84"/>
                    </a:cubicBezTo>
                    <a:cubicBezTo>
                      <a:pt x="37" y="82"/>
                      <a:pt x="40" y="82"/>
                      <a:pt x="41" y="83"/>
                    </a:cubicBezTo>
                    <a:cubicBezTo>
                      <a:pt x="42" y="84"/>
                      <a:pt x="44" y="84"/>
                      <a:pt x="46" y="83"/>
                    </a:cubicBezTo>
                    <a:cubicBezTo>
                      <a:pt x="47" y="81"/>
                      <a:pt x="53" y="80"/>
                      <a:pt x="55" y="81"/>
                    </a:cubicBezTo>
                    <a:cubicBezTo>
                      <a:pt x="56" y="81"/>
                      <a:pt x="59" y="83"/>
                      <a:pt x="58" y="78"/>
                    </a:cubicBezTo>
                    <a:cubicBezTo>
                      <a:pt x="57" y="74"/>
                      <a:pt x="61" y="75"/>
                      <a:pt x="61" y="73"/>
                    </a:cubicBezTo>
                    <a:cubicBezTo>
                      <a:pt x="62" y="72"/>
                      <a:pt x="67" y="71"/>
                      <a:pt x="66" y="70"/>
                    </a:cubicBezTo>
                    <a:cubicBezTo>
                      <a:pt x="65" y="68"/>
                      <a:pt x="59" y="64"/>
                      <a:pt x="57" y="63"/>
                    </a:cubicBezTo>
                    <a:cubicBezTo>
                      <a:pt x="55" y="62"/>
                      <a:pt x="55" y="58"/>
                      <a:pt x="54" y="56"/>
                    </a:cubicBezTo>
                    <a:cubicBezTo>
                      <a:pt x="53" y="54"/>
                      <a:pt x="51" y="52"/>
                      <a:pt x="54" y="51"/>
                    </a:cubicBezTo>
                    <a:cubicBezTo>
                      <a:pt x="56" y="51"/>
                      <a:pt x="61" y="50"/>
                      <a:pt x="63" y="48"/>
                    </a:cubicBezTo>
                    <a:cubicBezTo>
                      <a:pt x="65" y="46"/>
                      <a:pt x="68" y="46"/>
                      <a:pt x="69" y="45"/>
                    </a:cubicBezTo>
                    <a:cubicBezTo>
                      <a:pt x="71" y="44"/>
                      <a:pt x="73" y="46"/>
                      <a:pt x="74" y="45"/>
                    </a:cubicBezTo>
                    <a:cubicBezTo>
                      <a:pt x="75" y="44"/>
                      <a:pt x="75" y="41"/>
                      <a:pt x="74" y="40"/>
                    </a:cubicBezTo>
                    <a:cubicBezTo>
                      <a:pt x="73" y="39"/>
                      <a:pt x="72" y="36"/>
                      <a:pt x="72" y="33"/>
                    </a:cubicBezTo>
                    <a:cubicBezTo>
                      <a:pt x="72" y="30"/>
                      <a:pt x="71" y="30"/>
                      <a:pt x="71" y="29"/>
                    </a:cubicBezTo>
                    <a:cubicBezTo>
                      <a:pt x="71" y="27"/>
                      <a:pt x="70" y="25"/>
                      <a:pt x="69" y="25"/>
                    </a:cubicBezTo>
                    <a:cubicBezTo>
                      <a:pt x="68" y="24"/>
                      <a:pt x="67" y="23"/>
                      <a:pt x="69" y="21"/>
                    </a:cubicBezTo>
                    <a:cubicBezTo>
                      <a:pt x="70" y="19"/>
                      <a:pt x="69" y="14"/>
                      <a:pt x="69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9"/>
                      <a:pt x="66" y="8"/>
                      <a:pt x="63" y="8"/>
                    </a:cubicBezTo>
                    <a:cubicBezTo>
                      <a:pt x="60" y="8"/>
                      <a:pt x="65" y="5"/>
                      <a:pt x="64" y="3"/>
                    </a:cubicBezTo>
                    <a:cubicBezTo>
                      <a:pt x="63" y="1"/>
                      <a:pt x="59" y="6"/>
                      <a:pt x="56" y="5"/>
                    </a:cubicBezTo>
                    <a:cubicBezTo>
                      <a:pt x="53" y="4"/>
                      <a:pt x="49" y="8"/>
                      <a:pt x="47" y="10"/>
                    </a:cubicBezTo>
                    <a:cubicBezTo>
                      <a:pt x="44" y="12"/>
                      <a:pt x="40" y="10"/>
                      <a:pt x="42" y="7"/>
                    </a:cubicBezTo>
                    <a:cubicBezTo>
                      <a:pt x="44" y="4"/>
                      <a:pt x="42" y="5"/>
                      <a:pt x="39" y="6"/>
                    </a:cubicBezTo>
                    <a:cubicBezTo>
                      <a:pt x="37" y="7"/>
                      <a:pt x="33" y="5"/>
                      <a:pt x="33" y="3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28" y="0"/>
                      <a:pt x="25" y="0"/>
                      <a:pt x="22" y="0"/>
                    </a:cubicBezTo>
                    <a:cubicBezTo>
                      <a:pt x="23" y="2"/>
                      <a:pt x="24" y="3"/>
                      <a:pt x="23" y="4"/>
                    </a:cubicBezTo>
                    <a:cubicBezTo>
                      <a:pt x="22" y="6"/>
                      <a:pt x="24" y="8"/>
                      <a:pt x="26" y="11"/>
                    </a:cubicBezTo>
                    <a:cubicBezTo>
                      <a:pt x="27" y="14"/>
                      <a:pt x="22" y="13"/>
                      <a:pt x="22" y="15"/>
                    </a:cubicBezTo>
                    <a:cubicBezTo>
                      <a:pt x="22" y="17"/>
                      <a:pt x="17" y="15"/>
                      <a:pt x="16" y="14"/>
                    </a:cubicBezTo>
                    <a:cubicBezTo>
                      <a:pt x="14" y="13"/>
                      <a:pt x="9" y="14"/>
                      <a:pt x="9" y="15"/>
                    </a:cubicBezTo>
                    <a:cubicBezTo>
                      <a:pt x="10" y="15"/>
                      <a:pt x="9" y="16"/>
                      <a:pt x="9" y="17"/>
                    </a:cubicBezTo>
                    <a:cubicBezTo>
                      <a:pt x="10" y="19"/>
                      <a:pt x="10" y="21"/>
                      <a:pt x="9" y="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87" name="Freeform 89"/>
              <p:cNvSpPr>
                <a:spLocks/>
              </p:cNvSpPr>
              <p:nvPr/>
            </p:nvSpPr>
            <p:spPr bwMode="auto">
              <a:xfrm>
                <a:off x="6342658" y="2097625"/>
                <a:ext cx="265219" cy="439006"/>
              </a:xfrm>
              <a:custGeom>
                <a:avLst/>
                <a:gdLst>
                  <a:gd name="T0" fmla="*/ 75 w 88"/>
                  <a:gd name="T1" fmla="*/ 118 h 141"/>
                  <a:gd name="T2" fmla="*/ 87 w 88"/>
                  <a:gd name="T3" fmla="*/ 106 h 141"/>
                  <a:gd name="T4" fmla="*/ 85 w 88"/>
                  <a:gd name="T5" fmla="*/ 99 h 141"/>
                  <a:gd name="T6" fmla="*/ 74 w 88"/>
                  <a:gd name="T7" fmla="*/ 91 h 141"/>
                  <a:gd name="T8" fmla="*/ 80 w 88"/>
                  <a:gd name="T9" fmla="*/ 86 h 141"/>
                  <a:gd name="T10" fmla="*/ 75 w 88"/>
                  <a:gd name="T11" fmla="*/ 82 h 141"/>
                  <a:gd name="T12" fmla="*/ 76 w 88"/>
                  <a:gd name="T13" fmla="*/ 78 h 141"/>
                  <a:gd name="T14" fmla="*/ 72 w 88"/>
                  <a:gd name="T15" fmla="*/ 75 h 141"/>
                  <a:gd name="T16" fmla="*/ 74 w 88"/>
                  <a:gd name="T17" fmla="*/ 72 h 141"/>
                  <a:gd name="T18" fmla="*/ 73 w 88"/>
                  <a:gd name="T19" fmla="*/ 66 h 141"/>
                  <a:gd name="T20" fmla="*/ 76 w 88"/>
                  <a:gd name="T21" fmla="*/ 61 h 141"/>
                  <a:gd name="T22" fmla="*/ 68 w 88"/>
                  <a:gd name="T23" fmla="*/ 48 h 141"/>
                  <a:gd name="T24" fmla="*/ 70 w 88"/>
                  <a:gd name="T25" fmla="*/ 43 h 141"/>
                  <a:gd name="T26" fmla="*/ 75 w 88"/>
                  <a:gd name="T27" fmla="*/ 37 h 141"/>
                  <a:gd name="T28" fmla="*/ 69 w 88"/>
                  <a:gd name="T29" fmla="*/ 31 h 141"/>
                  <a:gd name="T30" fmla="*/ 64 w 88"/>
                  <a:gd name="T31" fmla="*/ 28 h 141"/>
                  <a:gd name="T32" fmla="*/ 63 w 88"/>
                  <a:gd name="T33" fmla="*/ 23 h 141"/>
                  <a:gd name="T34" fmla="*/ 64 w 88"/>
                  <a:gd name="T35" fmla="*/ 19 h 141"/>
                  <a:gd name="T36" fmla="*/ 67 w 88"/>
                  <a:gd name="T37" fmla="*/ 16 h 141"/>
                  <a:gd name="T38" fmla="*/ 69 w 88"/>
                  <a:gd name="T39" fmla="*/ 13 h 141"/>
                  <a:gd name="T40" fmla="*/ 69 w 88"/>
                  <a:gd name="T41" fmla="*/ 8 h 141"/>
                  <a:gd name="T42" fmla="*/ 61 w 88"/>
                  <a:gd name="T43" fmla="*/ 2 h 141"/>
                  <a:gd name="T44" fmla="*/ 54 w 88"/>
                  <a:gd name="T45" fmla="*/ 2 h 141"/>
                  <a:gd name="T46" fmla="*/ 45 w 88"/>
                  <a:gd name="T47" fmla="*/ 4 h 141"/>
                  <a:gd name="T48" fmla="*/ 40 w 88"/>
                  <a:gd name="T49" fmla="*/ 10 h 141"/>
                  <a:gd name="T50" fmla="*/ 39 w 88"/>
                  <a:gd name="T51" fmla="*/ 17 h 141"/>
                  <a:gd name="T52" fmla="*/ 35 w 88"/>
                  <a:gd name="T53" fmla="*/ 22 h 141"/>
                  <a:gd name="T54" fmla="*/ 30 w 88"/>
                  <a:gd name="T55" fmla="*/ 21 h 141"/>
                  <a:gd name="T56" fmla="*/ 24 w 88"/>
                  <a:gd name="T57" fmla="*/ 20 h 141"/>
                  <a:gd name="T58" fmla="*/ 15 w 88"/>
                  <a:gd name="T59" fmla="*/ 20 h 141"/>
                  <a:gd name="T60" fmla="*/ 5 w 88"/>
                  <a:gd name="T61" fmla="*/ 13 h 141"/>
                  <a:gd name="T62" fmla="*/ 0 w 88"/>
                  <a:gd name="T63" fmla="*/ 17 h 141"/>
                  <a:gd name="T64" fmla="*/ 9 w 88"/>
                  <a:gd name="T65" fmla="*/ 24 h 141"/>
                  <a:gd name="T66" fmla="*/ 21 w 88"/>
                  <a:gd name="T67" fmla="*/ 31 h 141"/>
                  <a:gd name="T68" fmla="*/ 21 w 88"/>
                  <a:gd name="T69" fmla="*/ 39 h 141"/>
                  <a:gd name="T70" fmla="*/ 23 w 88"/>
                  <a:gd name="T71" fmla="*/ 47 h 141"/>
                  <a:gd name="T72" fmla="*/ 23 w 88"/>
                  <a:gd name="T73" fmla="*/ 54 h 141"/>
                  <a:gd name="T74" fmla="*/ 25 w 88"/>
                  <a:gd name="T75" fmla="*/ 58 h 141"/>
                  <a:gd name="T76" fmla="*/ 26 w 88"/>
                  <a:gd name="T77" fmla="*/ 62 h 141"/>
                  <a:gd name="T78" fmla="*/ 33 w 88"/>
                  <a:gd name="T79" fmla="*/ 65 h 141"/>
                  <a:gd name="T80" fmla="*/ 35 w 88"/>
                  <a:gd name="T81" fmla="*/ 72 h 141"/>
                  <a:gd name="T82" fmla="*/ 34 w 88"/>
                  <a:gd name="T83" fmla="*/ 75 h 141"/>
                  <a:gd name="T84" fmla="*/ 29 w 88"/>
                  <a:gd name="T85" fmla="*/ 78 h 141"/>
                  <a:gd name="T86" fmla="*/ 21 w 88"/>
                  <a:gd name="T87" fmla="*/ 87 h 141"/>
                  <a:gd name="T88" fmla="*/ 16 w 88"/>
                  <a:gd name="T89" fmla="*/ 91 h 141"/>
                  <a:gd name="T90" fmla="*/ 11 w 88"/>
                  <a:gd name="T91" fmla="*/ 95 h 141"/>
                  <a:gd name="T92" fmla="*/ 5 w 88"/>
                  <a:gd name="T93" fmla="*/ 98 h 141"/>
                  <a:gd name="T94" fmla="*/ 2 w 88"/>
                  <a:gd name="T95" fmla="*/ 104 h 141"/>
                  <a:gd name="T96" fmla="*/ 2 w 88"/>
                  <a:gd name="T97" fmla="*/ 108 h 141"/>
                  <a:gd name="T98" fmla="*/ 3 w 88"/>
                  <a:gd name="T99" fmla="*/ 114 h 141"/>
                  <a:gd name="T100" fmla="*/ 4 w 88"/>
                  <a:gd name="T101" fmla="*/ 124 h 141"/>
                  <a:gd name="T102" fmla="*/ 2 w 88"/>
                  <a:gd name="T103" fmla="*/ 132 h 141"/>
                  <a:gd name="T104" fmla="*/ 10 w 88"/>
                  <a:gd name="T105" fmla="*/ 136 h 141"/>
                  <a:gd name="T106" fmla="*/ 15 w 88"/>
                  <a:gd name="T107" fmla="*/ 138 h 141"/>
                  <a:gd name="T108" fmla="*/ 24 w 88"/>
                  <a:gd name="T109" fmla="*/ 140 h 141"/>
                  <a:gd name="T110" fmla="*/ 50 w 88"/>
                  <a:gd name="T111" fmla="*/ 134 h 141"/>
                  <a:gd name="T112" fmla="*/ 58 w 88"/>
                  <a:gd name="T113" fmla="*/ 134 h 141"/>
                  <a:gd name="T114" fmla="*/ 62 w 88"/>
                  <a:gd name="T115" fmla="*/ 128 h 141"/>
                  <a:gd name="T116" fmla="*/ 75 w 88"/>
                  <a:gd name="T117" fmla="*/ 1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8" h="141">
                    <a:moveTo>
                      <a:pt x="75" y="118"/>
                    </a:moveTo>
                    <a:cubicBezTo>
                      <a:pt x="77" y="113"/>
                      <a:pt x="86" y="110"/>
                      <a:pt x="87" y="106"/>
                    </a:cubicBezTo>
                    <a:cubicBezTo>
                      <a:pt x="88" y="104"/>
                      <a:pt x="88" y="103"/>
                      <a:pt x="85" y="99"/>
                    </a:cubicBezTo>
                    <a:cubicBezTo>
                      <a:pt x="82" y="96"/>
                      <a:pt x="75" y="93"/>
                      <a:pt x="74" y="91"/>
                    </a:cubicBezTo>
                    <a:cubicBezTo>
                      <a:pt x="74" y="89"/>
                      <a:pt x="80" y="89"/>
                      <a:pt x="80" y="86"/>
                    </a:cubicBezTo>
                    <a:cubicBezTo>
                      <a:pt x="79" y="84"/>
                      <a:pt x="76" y="84"/>
                      <a:pt x="75" y="82"/>
                    </a:cubicBezTo>
                    <a:cubicBezTo>
                      <a:pt x="74" y="80"/>
                      <a:pt x="77" y="79"/>
                      <a:pt x="76" y="78"/>
                    </a:cubicBezTo>
                    <a:cubicBezTo>
                      <a:pt x="76" y="77"/>
                      <a:pt x="72" y="76"/>
                      <a:pt x="72" y="75"/>
                    </a:cubicBezTo>
                    <a:cubicBezTo>
                      <a:pt x="72" y="74"/>
                      <a:pt x="75" y="74"/>
                      <a:pt x="74" y="72"/>
                    </a:cubicBezTo>
                    <a:cubicBezTo>
                      <a:pt x="74" y="71"/>
                      <a:pt x="71" y="68"/>
                      <a:pt x="73" y="66"/>
                    </a:cubicBezTo>
                    <a:cubicBezTo>
                      <a:pt x="75" y="64"/>
                      <a:pt x="78" y="66"/>
                      <a:pt x="76" y="61"/>
                    </a:cubicBezTo>
                    <a:cubicBezTo>
                      <a:pt x="73" y="56"/>
                      <a:pt x="69" y="50"/>
                      <a:pt x="68" y="48"/>
                    </a:cubicBezTo>
                    <a:cubicBezTo>
                      <a:pt x="67" y="47"/>
                      <a:pt x="69" y="44"/>
                      <a:pt x="70" y="43"/>
                    </a:cubicBezTo>
                    <a:cubicBezTo>
                      <a:pt x="72" y="42"/>
                      <a:pt x="75" y="39"/>
                      <a:pt x="75" y="37"/>
                    </a:cubicBezTo>
                    <a:cubicBezTo>
                      <a:pt x="75" y="36"/>
                      <a:pt x="71" y="32"/>
                      <a:pt x="69" y="31"/>
                    </a:cubicBezTo>
                    <a:cubicBezTo>
                      <a:pt x="68" y="30"/>
                      <a:pt x="65" y="30"/>
                      <a:pt x="64" y="28"/>
                    </a:cubicBezTo>
                    <a:cubicBezTo>
                      <a:pt x="63" y="25"/>
                      <a:pt x="62" y="25"/>
                      <a:pt x="63" y="23"/>
                    </a:cubicBezTo>
                    <a:cubicBezTo>
                      <a:pt x="64" y="22"/>
                      <a:pt x="64" y="20"/>
                      <a:pt x="64" y="19"/>
                    </a:cubicBezTo>
                    <a:cubicBezTo>
                      <a:pt x="64" y="17"/>
                      <a:pt x="67" y="18"/>
                      <a:pt x="67" y="16"/>
                    </a:cubicBezTo>
                    <a:cubicBezTo>
                      <a:pt x="68" y="15"/>
                      <a:pt x="68" y="14"/>
                      <a:pt x="69" y="13"/>
                    </a:cubicBezTo>
                    <a:cubicBezTo>
                      <a:pt x="69" y="11"/>
                      <a:pt x="70" y="10"/>
                      <a:pt x="69" y="8"/>
                    </a:cubicBezTo>
                    <a:cubicBezTo>
                      <a:pt x="69" y="6"/>
                      <a:pt x="62" y="5"/>
                      <a:pt x="61" y="2"/>
                    </a:cubicBezTo>
                    <a:cubicBezTo>
                      <a:pt x="59" y="0"/>
                      <a:pt x="55" y="1"/>
                      <a:pt x="54" y="2"/>
                    </a:cubicBezTo>
                    <a:cubicBezTo>
                      <a:pt x="53" y="4"/>
                      <a:pt x="45" y="2"/>
                      <a:pt x="45" y="4"/>
                    </a:cubicBezTo>
                    <a:cubicBezTo>
                      <a:pt x="45" y="7"/>
                      <a:pt x="40" y="7"/>
                      <a:pt x="40" y="10"/>
                    </a:cubicBezTo>
                    <a:cubicBezTo>
                      <a:pt x="40" y="13"/>
                      <a:pt x="43" y="18"/>
                      <a:pt x="39" y="17"/>
                    </a:cubicBezTo>
                    <a:cubicBezTo>
                      <a:pt x="35" y="17"/>
                      <a:pt x="37" y="19"/>
                      <a:pt x="35" y="22"/>
                    </a:cubicBezTo>
                    <a:cubicBezTo>
                      <a:pt x="33" y="25"/>
                      <a:pt x="33" y="20"/>
                      <a:pt x="30" y="21"/>
                    </a:cubicBezTo>
                    <a:cubicBezTo>
                      <a:pt x="28" y="22"/>
                      <a:pt x="25" y="18"/>
                      <a:pt x="24" y="20"/>
                    </a:cubicBezTo>
                    <a:cubicBezTo>
                      <a:pt x="23" y="22"/>
                      <a:pt x="19" y="21"/>
                      <a:pt x="15" y="20"/>
                    </a:cubicBezTo>
                    <a:cubicBezTo>
                      <a:pt x="11" y="19"/>
                      <a:pt x="9" y="14"/>
                      <a:pt x="5" y="13"/>
                    </a:cubicBezTo>
                    <a:cubicBezTo>
                      <a:pt x="3" y="13"/>
                      <a:pt x="1" y="15"/>
                      <a:pt x="0" y="17"/>
                    </a:cubicBezTo>
                    <a:cubicBezTo>
                      <a:pt x="3" y="19"/>
                      <a:pt x="5" y="22"/>
                      <a:pt x="9" y="24"/>
                    </a:cubicBezTo>
                    <a:cubicBezTo>
                      <a:pt x="13" y="26"/>
                      <a:pt x="21" y="28"/>
                      <a:pt x="21" y="31"/>
                    </a:cubicBezTo>
                    <a:cubicBezTo>
                      <a:pt x="21" y="34"/>
                      <a:pt x="19" y="38"/>
                      <a:pt x="21" y="39"/>
                    </a:cubicBezTo>
                    <a:cubicBezTo>
                      <a:pt x="23" y="40"/>
                      <a:pt x="21" y="46"/>
                      <a:pt x="23" y="47"/>
                    </a:cubicBezTo>
                    <a:cubicBezTo>
                      <a:pt x="26" y="48"/>
                      <a:pt x="25" y="54"/>
                      <a:pt x="23" y="54"/>
                    </a:cubicBezTo>
                    <a:cubicBezTo>
                      <a:pt x="21" y="54"/>
                      <a:pt x="23" y="57"/>
                      <a:pt x="25" y="58"/>
                    </a:cubicBezTo>
                    <a:cubicBezTo>
                      <a:pt x="25" y="59"/>
                      <a:pt x="26" y="61"/>
                      <a:pt x="26" y="62"/>
                    </a:cubicBezTo>
                    <a:cubicBezTo>
                      <a:pt x="28" y="63"/>
                      <a:pt x="30" y="64"/>
                      <a:pt x="33" y="65"/>
                    </a:cubicBezTo>
                    <a:cubicBezTo>
                      <a:pt x="36" y="67"/>
                      <a:pt x="35" y="69"/>
                      <a:pt x="35" y="72"/>
                    </a:cubicBezTo>
                    <a:cubicBezTo>
                      <a:pt x="36" y="74"/>
                      <a:pt x="36" y="76"/>
                      <a:pt x="34" y="75"/>
                    </a:cubicBezTo>
                    <a:cubicBezTo>
                      <a:pt x="32" y="74"/>
                      <a:pt x="30" y="75"/>
                      <a:pt x="29" y="78"/>
                    </a:cubicBezTo>
                    <a:cubicBezTo>
                      <a:pt x="28" y="82"/>
                      <a:pt x="24" y="87"/>
                      <a:pt x="21" y="87"/>
                    </a:cubicBezTo>
                    <a:cubicBezTo>
                      <a:pt x="18" y="87"/>
                      <a:pt x="18" y="90"/>
                      <a:pt x="16" y="91"/>
                    </a:cubicBezTo>
                    <a:cubicBezTo>
                      <a:pt x="13" y="91"/>
                      <a:pt x="11" y="93"/>
                      <a:pt x="11" y="95"/>
                    </a:cubicBezTo>
                    <a:cubicBezTo>
                      <a:pt x="11" y="98"/>
                      <a:pt x="8" y="98"/>
                      <a:pt x="5" y="98"/>
                    </a:cubicBezTo>
                    <a:cubicBezTo>
                      <a:pt x="3" y="98"/>
                      <a:pt x="4" y="102"/>
                      <a:pt x="2" y="104"/>
                    </a:cubicBezTo>
                    <a:cubicBezTo>
                      <a:pt x="0" y="105"/>
                      <a:pt x="0" y="106"/>
                      <a:pt x="2" y="108"/>
                    </a:cubicBezTo>
                    <a:cubicBezTo>
                      <a:pt x="4" y="111"/>
                      <a:pt x="2" y="113"/>
                      <a:pt x="3" y="114"/>
                    </a:cubicBezTo>
                    <a:cubicBezTo>
                      <a:pt x="4" y="116"/>
                      <a:pt x="6" y="120"/>
                      <a:pt x="4" y="124"/>
                    </a:cubicBezTo>
                    <a:cubicBezTo>
                      <a:pt x="3" y="128"/>
                      <a:pt x="1" y="133"/>
                      <a:pt x="2" y="132"/>
                    </a:cubicBezTo>
                    <a:cubicBezTo>
                      <a:pt x="4" y="132"/>
                      <a:pt x="7" y="136"/>
                      <a:pt x="10" y="136"/>
                    </a:cubicBezTo>
                    <a:cubicBezTo>
                      <a:pt x="12" y="135"/>
                      <a:pt x="13" y="139"/>
                      <a:pt x="15" y="138"/>
                    </a:cubicBezTo>
                    <a:cubicBezTo>
                      <a:pt x="17" y="138"/>
                      <a:pt x="17" y="141"/>
                      <a:pt x="24" y="140"/>
                    </a:cubicBezTo>
                    <a:cubicBezTo>
                      <a:pt x="31" y="140"/>
                      <a:pt x="45" y="134"/>
                      <a:pt x="50" y="134"/>
                    </a:cubicBezTo>
                    <a:cubicBezTo>
                      <a:pt x="54" y="134"/>
                      <a:pt x="56" y="134"/>
                      <a:pt x="58" y="134"/>
                    </a:cubicBezTo>
                    <a:cubicBezTo>
                      <a:pt x="59" y="132"/>
                      <a:pt x="61" y="130"/>
                      <a:pt x="62" y="128"/>
                    </a:cubicBezTo>
                    <a:cubicBezTo>
                      <a:pt x="65" y="125"/>
                      <a:pt x="73" y="122"/>
                      <a:pt x="75" y="11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88" name="Freeform 90"/>
              <p:cNvSpPr>
                <a:spLocks/>
              </p:cNvSpPr>
              <p:nvPr/>
            </p:nvSpPr>
            <p:spPr bwMode="auto">
              <a:xfrm>
                <a:off x="6683106" y="3469845"/>
                <a:ext cx="532987" cy="441634"/>
              </a:xfrm>
              <a:custGeom>
                <a:avLst/>
                <a:gdLst>
                  <a:gd name="T0" fmla="*/ 106 w 177"/>
                  <a:gd name="T1" fmla="*/ 30 h 142"/>
                  <a:gd name="T2" fmla="*/ 91 w 177"/>
                  <a:gd name="T3" fmla="*/ 28 h 142"/>
                  <a:gd name="T4" fmla="*/ 81 w 177"/>
                  <a:gd name="T5" fmla="*/ 25 h 142"/>
                  <a:gd name="T6" fmla="*/ 61 w 177"/>
                  <a:gd name="T7" fmla="*/ 10 h 142"/>
                  <a:gd name="T8" fmla="*/ 44 w 177"/>
                  <a:gd name="T9" fmla="*/ 0 h 142"/>
                  <a:gd name="T10" fmla="*/ 37 w 177"/>
                  <a:gd name="T11" fmla="*/ 0 h 142"/>
                  <a:gd name="T12" fmla="*/ 29 w 177"/>
                  <a:gd name="T13" fmla="*/ 3 h 142"/>
                  <a:gd name="T14" fmla="*/ 20 w 177"/>
                  <a:gd name="T15" fmla="*/ 8 h 142"/>
                  <a:gd name="T16" fmla="*/ 27 w 177"/>
                  <a:gd name="T17" fmla="*/ 16 h 142"/>
                  <a:gd name="T18" fmla="*/ 22 w 177"/>
                  <a:gd name="T19" fmla="*/ 20 h 142"/>
                  <a:gd name="T20" fmla="*/ 16 w 177"/>
                  <a:gd name="T21" fmla="*/ 22 h 142"/>
                  <a:gd name="T22" fmla="*/ 10 w 177"/>
                  <a:gd name="T23" fmla="*/ 27 h 142"/>
                  <a:gd name="T24" fmla="*/ 1 w 177"/>
                  <a:gd name="T25" fmla="*/ 23 h 142"/>
                  <a:gd name="T26" fmla="*/ 0 w 177"/>
                  <a:gd name="T27" fmla="*/ 26 h 142"/>
                  <a:gd name="T28" fmla="*/ 0 w 177"/>
                  <a:gd name="T29" fmla="*/ 28 h 142"/>
                  <a:gd name="T30" fmla="*/ 1 w 177"/>
                  <a:gd name="T31" fmla="*/ 38 h 142"/>
                  <a:gd name="T32" fmla="*/ 8 w 177"/>
                  <a:gd name="T33" fmla="*/ 46 h 142"/>
                  <a:gd name="T34" fmla="*/ 20 w 177"/>
                  <a:gd name="T35" fmla="*/ 65 h 142"/>
                  <a:gd name="T36" fmla="*/ 27 w 177"/>
                  <a:gd name="T37" fmla="*/ 74 h 142"/>
                  <a:gd name="T38" fmla="*/ 35 w 177"/>
                  <a:gd name="T39" fmla="*/ 84 h 142"/>
                  <a:gd name="T40" fmla="*/ 37 w 177"/>
                  <a:gd name="T41" fmla="*/ 93 h 142"/>
                  <a:gd name="T42" fmla="*/ 43 w 177"/>
                  <a:gd name="T43" fmla="*/ 107 h 142"/>
                  <a:gd name="T44" fmla="*/ 53 w 177"/>
                  <a:gd name="T45" fmla="*/ 118 h 142"/>
                  <a:gd name="T46" fmla="*/ 61 w 177"/>
                  <a:gd name="T47" fmla="*/ 131 h 142"/>
                  <a:gd name="T48" fmla="*/ 64 w 177"/>
                  <a:gd name="T49" fmla="*/ 138 h 142"/>
                  <a:gd name="T50" fmla="*/ 67 w 177"/>
                  <a:gd name="T51" fmla="*/ 142 h 142"/>
                  <a:gd name="T52" fmla="*/ 70 w 177"/>
                  <a:gd name="T53" fmla="*/ 140 h 142"/>
                  <a:gd name="T54" fmla="*/ 70 w 177"/>
                  <a:gd name="T55" fmla="*/ 136 h 142"/>
                  <a:gd name="T56" fmla="*/ 74 w 177"/>
                  <a:gd name="T57" fmla="*/ 133 h 142"/>
                  <a:gd name="T58" fmla="*/ 80 w 177"/>
                  <a:gd name="T59" fmla="*/ 134 h 142"/>
                  <a:gd name="T60" fmla="*/ 90 w 177"/>
                  <a:gd name="T61" fmla="*/ 134 h 142"/>
                  <a:gd name="T62" fmla="*/ 102 w 177"/>
                  <a:gd name="T63" fmla="*/ 136 h 142"/>
                  <a:gd name="T64" fmla="*/ 108 w 177"/>
                  <a:gd name="T65" fmla="*/ 134 h 142"/>
                  <a:gd name="T66" fmla="*/ 121 w 177"/>
                  <a:gd name="T67" fmla="*/ 123 h 142"/>
                  <a:gd name="T68" fmla="*/ 138 w 177"/>
                  <a:gd name="T69" fmla="*/ 122 h 142"/>
                  <a:gd name="T70" fmla="*/ 171 w 177"/>
                  <a:gd name="T71" fmla="*/ 111 h 142"/>
                  <a:gd name="T72" fmla="*/ 177 w 177"/>
                  <a:gd name="T73" fmla="*/ 93 h 142"/>
                  <a:gd name="T74" fmla="*/ 173 w 177"/>
                  <a:gd name="T75" fmla="*/ 87 h 142"/>
                  <a:gd name="T76" fmla="*/ 152 w 177"/>
                  <a:gd name="T77" fmla="*/ 85 h 142"/>
                  <a:gd name="T78" fmla="*/ 145 w 177"/>
                  <a:gd name="T79" fmla="*/ 76 h 142"/>
                  <a:gd name="T80" fmla="*/ 142 w 177"/>
                  <a:gd name="T81" fmla="*/ 71 h 142"/>
                  <a:gd name="T82" fmla="*/ 135 w 177"/>
                  <a:gd name="T83" fmla="*/ 66 h 142"/>
                  <a:gd name="T84" fmla="*/ 130 w 177"/>
                  <a:gd name="T85" fmla="*/ 57 h 142"/>
                  <a:gd name="T86" fmla="*/ 127 w 177"/>
                  <a:gd name="T87" fmla="*/ 48 h 142"/>
                  <a:gd name="T88" fmla="*/ 118 w 177"/>
                  <a:gd name="T89" fmla="*/ 38 h 142"/>
                  <a:gd name="T90" fmla="*/ 117 w 177"/>
                  <a:gd name="T91" fmla="*/ 34 h 142"/>
                  <a:gd name="T92" fmla="*/ 110 w 177"/>
                  <a:gd name="T93" fmla="*/ 34 h 142"/>
                  <a:gd name="T94" fmla="*/ 106 w 177"/>
                  <a:gd name="T95" fmla="*/ 3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7" h="142">
                    <a:moveTo>
                      <a:pt x="106" y="30"/>
                    </a:moveTo>
                    <a:cubicBezTo>
                      <a:pt x="106" y="30"/>
                      <a:pt x="93" y="28"/>
                      <a:pt x="91" y="28"/>
                    </a:cubicBezTo>
                    <a:cubicBezTo>
                      <a:pt x="89" y="28"/>
                      <a:pt x="84" y="28"/>
                      <a:pt x="81" y="25"/>
                    </a:cubicBezTo>
                    <a:cubicBezTo>
                      <a:pt x="78" y="22"/>
                      <a:pt x="63" y="11"/>
                      <a:pt x="61" y="10"/>
                    </a:cubicBezTo>
                    <a:cubicBezTo>
                      <a:pt x="58" y="9"/>
                      <a:pt x="47" y="1"/>
                      <a:pt x="44" y="0"/>
                    </a:cubicBezTo>
                    <a:cubicBezTo>
                      <a:pt x="41" y="0"/>
                      <a:pt x="41" y="0"/>
                      <a:pt x="37" y="0"/>
                    </a:cubicBezTo>
                    <a:cubicBezTo>
                      <a:pt x="34" y="0"/>
                      <a:pt x="35" y="3"/>
                      <a:pt x="29" y="3"/>
                    </a:cubicBezTo>
                    <a:cubicBezTo>
                      <a:pt x="22" y="3"/>
                      <a:pt x="18" y="8"/>
                      <a:pt x="20" y="8"/>
                    </a:cubicBezTo>
                    <a:cubicBezTo>
                      <a:pt x="22" y="9"/>
                      <a:pt x="29" y="15"/>
                      <a:pt x="27" y="16"/>
                    </a:cubicBezTo>
                    <a:cubicBezTo>
                      <a:pt x="25" y="17"/>
                      <a:pt x="24" y="20"/>
                      <a:pt x="22" y="20"/>
                    </a:cubicBezTo>
                    <a:cubicBezTo>
                      <a:pt x="19" y="20"/>
                      <a:pt x="16" y="20"/>
                      <a:pt x="16" y="22"/>
                    </a:cubicBezTo>
                    <a:cubicBezTo>
                      <a:pt x="16" y="24"/>
                      <a:pt x="13" y="27"/>
                      <a:pt x="10" y="27"/>
                    </a:cubicBezTo>
                    <a:cubicBezTo>
                      <a:pt x="8" y="27"/>
                      <a:pt x="4" y="25"/>
                      <a:pt x="1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30"/>
                      <a:pt x="0" y="37"/>
                      <a:pt x="1" y="38"/>
                    </a:cubicBezTo>
                    <a:cubicBezTo>
                      <a:pt x="3" y="38"/>
                      <a:pt x="4" y="42"/>
                      <a:pt x="8" y="46"/>
                    </a:cubicBezTo>
                    <a:cubicBezTo>
                      <a:pt x="12" y="50"/>
                      <a:pt x="20" y="62"/>
                      <a:pt x="20" y="65"/>
                    </a:cubicBezTo>
                    <a:cubicBezTo>
                      <a:pt x="21" y="68"/>
                      <a:pt x="22" y="71"/>
                      <a:pt x="27" y="74"/>
                    </a:cubicBezTo>
                    <a:cubicBezTo>
                      <a:pt x="32" y="78"/>
                      <a:pt x="32" y="82"/>
                      <a:pt x="35" y="84"/>
                    </a:cubicBezTo>
                    <a:cubicBezTo>
                      <a:pt x="37" y="86"/>
                      <a:pt x="37" y="88"/>
                      <a:pt x="37" y="93"/>
                    </a:cubicBezTo>
                    <a:cubicBezTo>
                      <a:pt x="37" y="98"/>
                      <a:pt x="39" y="104"/>
                      <a:pt x="43" y="107"/>
                    </a:cubicBezTo>
                    <a:cubicBezTo>
                      <a:pt x="48" y="110"/>
                      <a:pt x="51" y="113"/>
                      <a:pt x="53" y="118"/>
                    </a:cubicBezTo>
                    <a:cubicBezTo>
                      <a:pt x="55" y="124"/>
                      <a:pt x="58" y="128"/>
                      <a:pt x="61" y="131"/>
                    </a:cubicBezTo>
                    <a:cubicBezTo>
                      <a:pt x="64" y="134"/>
                      <a:pt x="62" y="135"/>
                      <a:pt x="64" y="138"/>
                    </a:cubicBezTo>
                    <a:cubicBezTo>
                      <a:pt x="65" y="139"/>
                      <a:pt x="66" y="140"/>
                      <a:pt x="67" y="142"/>
                    </a:cubicBezTo>
                    <a:cubicBezTo>
                      <a:pt x="69" y="141"/>
                      <a:pt x="70" y="141"/>
                      <a:pt x="70" y="140"/>
                    </a:cubicBezTo>
                    <a:cubicBezTo>
                      <a:pt x="71" y="139"/>
                      <a:pt x="69" y="137"/>
                      <a:pt x="70" y="136"/>
                    </a:cubicBezTo>
                    <a:cubicBezTo>
                      <a:pt x="71" y="135"/>
                      <a:pt x="72" y="133"/>
                      <a:pt x="74" y="133"/>
                    </a:cubicBezTo>
                    <a:cubicBezTo>
                      <a:pt x="75" y="132"/>
                      <a:pt x="77" y="134"/>
                      <a:pt x="80" y="134"/>
                    </a:cubicBezTo>
                    <a:cubicBezTo>
                      <a:pt x="83" y="133"/>
                      <a:pt x="90" y="134"/>
                      <a:pt x="90" y="134"/>
                    </a:cubicBezTo>
                    <a:cubicBezTo>
                      <a:pt x="91" y="135"/>
                      <a:pt x="100" y="135"/>
                      <a:pt x="102" y="136"/>
                    </a:cubicBezTo>
                    <a:cubicBezTo>
                      <a:pt x="104" y="138"/>
                      <a:pt x="107" y="138"/>
                      <a:pt x="108" y="134"/>
                    </a:cubicBezTo>
                    <a:cubicBezTo>
                      <a:pt x="109" y="131"/>
                      <a:pt x="120" y="124"/>
                      <a:pt x="121" y="123"/>
                    </a:cubicBezTo>
                    <a:cubicBezTo>
                      <a:pt x="122" y="122"/>
                      <a:pt x="133" y="123"/>
                      <a:pt x="138" y="122"/>
                    </a:cubicBezTo>
                    <a:cubicBezTo>
                      <a:pt x="142" y="121"/>
                      <a:pt x="170" y="112"/>
                      <a:pt x="171" y="111"/>
                    </a:cubicBezTo>
                    <a:cubicBezTo>
                      <a:pt x="173" y="110"/>
                      <a:pt x="177" y="95"/>
                      <a:pt x="177" y="93"/>
                    </a:cubicBezTo>
                    <a:cubicBezTo>
                      <a:pt x="177" y="92"/>
                      <a:pt x="175" y="87"/>
                      <a:pt x="173" y="87"/>
                    </a:cubicBezTo>
                    <a:cubicBezTo>
                      <a:pt x="171" y="88"/>
                      <a:pt x="153" y="86"/>
                      <a:pt x="152" y="85"/>
                    </a:cubicBezTo>
                    <a:cubicBezTo>
                      <a:pt x="151" y="84"/>
                      <a:pt x="146" y="81"/>
                      <a:pt x="145" y="76"/>
                    </a:cubicBezTo>
                    <a:cubicBezTo>
                      <a:pt x="144" y="75"/>
                      <a:pt x="142" y="73"/>
                      <a:pt x="142" y="71"/>
                    </a:cubicBezTo>
                    <a:cubicBezTo>
                      <a:pt x="140" y="71"/>
                      <a:pt x="137" y="70"/>
                      <a:pt x="135" y="66"/>
                    </a:cubicBezTo>
                    <a:cubicBezTo>
                      <a:pt x="133" y="65"/>
                      <a:pt x="129" y="58"/>
                      <a:pt x="130" y="57"/>
                    </a:cubicBezTo>
                    <a:cubicBezTo>
                      <a:pt x="132" y="54"/>
                      <a:pt x="129" y="50"/>
                      <a:pt x="127" y="48"/>
                    </a:cubicBezTo>
                    <a:cubicBezTo>
                      <a:pt x="124" y="45"/>
                      <a:pt x="118" y="40"/>
                      <a:pt x="118" y="38"/>
                    </a:cubicBezTo>
                    <a:cubicBezTo>
                      <a:pt x="118" y="37"/>
                      <a:pt x="118" y="35"/>
                      <a:pt x="117" y="34"/>
                    </a:cubicBezTo>
                    <a:cubicBezTo>
                      <a:pt x="110" y="34"/>
                      <a:pt x="110" y="34"/>
                      <a:pt x="110" y="34"/>
                    </a:cubicBezTo>
                    <a:lnTo>
                      <a:pt x="106" y="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89" name="Freeform 91"/>
              <p:cNvSpPr>
                <a:spLocks/>
              </p:cNvSpPr>
              <p:nvPr/>
            </p:nvSpPr>
            <p:spPr bwMode="auto">
              <a:xfrm>
                <a:off x="7123012" y="3672259"/>
                <a:ext cx="205289" cy="236590"/>
              </a:xfrm>
              <a:custGeom>
                <a:avLst/>
                <a:gdLst>
                  <a:gd name="T0" fmla="*/ 33 w 68"/>
                  <a:gd name="T1" fmla="*/ 2 h 76"/>
                  <a:gd name="T2" fmla="*/ 33 w 68"/>
                  <a:gd name="T3" fmla="*/ 8 h 76"/>
                  <a:gd name="T4" fmla="*/ 28 w 68"/>
                  <a:gd name="T5" fmla="*/ 15 h 76"/>
                  <a:gd name="T6" fmla="*/ 25 w 68"/>
                  <a:gd name="T7" fmla="*/ 22 h 76"/>
                  <a:gd name="T8" fmla="*/ 27 w 68"/>
                  <a:gd name="T9" fmla="*/ 22 h 76"/>
                  <a:gd name="T10" fmla="*/ 31 w 68"/>
                  <a:gd name="T11" fmla="*/ 28 h 76"/>
                  <a:gd name="T12" fmla="*/ 25 w 68"/>
                  <a:gd name="T13" fmla="*/ 46 h 76"/>
                  <a:gd name="T14" fmla="*/ 0 w 68"/>
                  <a:gd name="T15" fmla="*/ 55 h 76"/>
                  <a:gd name="T16" fmla="*/ 10 w 68"/>
                  <a:gd name="T17" fmla="*/ 76 h 76"/>
                  <a:gd name="T18" fmla="*/ 12 w 68"/>
                  <a:gd name="T19" fmla="*/ 75 h 76"/>
                  <a:gd name="T20" fmla="*/ 26 w 68"/>
                  <a:gd name="T21" fmla="*/ 73 h 76"/>
                  <a:gd name="T22" fmla="*/ 29 w 68"/>
                  <a:gd name="T23" fmla="*/ 66 h 76"/>
                  <a:gd name="T24" fmla="*/ 38 w 68"/>
                  <a:gd name="T25" fmla="*/ 64 h 76"/>
                  <a:gd name="T26" fmla="*/ 44 w 68"/>
                  <a:gd name="T27" fmla="*/ 57 h 76"/>
                  <a:gd name="T28" fmla="*/ 49 w 68"/>
                  <a:gd name="T29" fmla="*/ 54 h 76"/>
                  <a:gd name="T30" fmla="*/ 52 w 68"/>
                  <a:gd name="T31" fmla="*/ 43 h 76"/>
                  <a:gd name="T32" fmla="*/ 59 w 68"/>
                  <a:gd name="T33" fmla="*/ 38 h 76"/>
                  <a:gd name="T34" fmla="*/ 66 w 68"/>
                  <a:gd name="T35" fmla="*/ 28 h 76"/>
                  <a:gd name="T36" fmla="*/ 65 w 68"/>
                  <a:gd name="T37" fmla="*/ 23 h 76"/>
                  <a:gd name="T38" fmla="*/ 58 w 68"/>
                  <a:gd name="T39" fmla="*/ 15 h 76"/>
                  <a:gd name="T40" fmla="*/ 44 w 68"/>
                  <a:gd name="T41" fmla="*/ 9 h 76"/>
                  <a:gd name="T42" fmla="*/ 39 w 68"/>
                  <a:gd name="T43" fmla="*/ 0 h 76"/>
                  <a:gd name="T44" fmla="*/ 37 w 68"/>
                  <a:gd name="T45" fmla="*/ 2 h 76"/>
                  <a:gd name="T46" fmla="*/ 33 w 68"/>
                  <a:gd name="T47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76">
                    <a:moveTo>
                      <a:pt x="33" y="2"/>
                    </a:moveTo>
                    <a:cubicBezTo>
                      <a:pt x="33" y="8"/>
                      <a:pt x="33" y="8"/>
                      <a:pt x="33" y="8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2"/>
                      <a:pt x="27" y="22"/>
                      <a:pt x="27" y="22"/>
                    </a:cubicBezTo>
                    <a:cubicBezTo>
                      <a:pt x="29" y="22"/>
                      <a:pt x="31" y="27"/>
                      <a:pt x="31" y="28"/>
                    </a:cubicBezTo>
                    <a:cubicBezTo>
                      <a:pt x="31" y="30"/>
                      <a:pt x="27" y="45"/>
                      <a:pt x="25" y="46"/>
                    </a:cubicBezTo>
                    <a:cubicBezTo>
                      <a:pt x="25" y="47"/>
                      <a:pt x="10" y="52"/>
                      <a:pt x="0" y="55"/>
                    </a:cubicBezTo>
                    <a:cubicBezTo>
                      <a:pt x="2" y="59"/>
                      <a:pt x="6" y="68"/>
                      <a:pt x="10" y="76"/>
                    </a:cubicBezTo>
                    <a:cubicBezTo>
                      <a:pt x="11" y="76"/>
                      <a:pt x="11" y="75"/>
                      <a:pt x="12" y="75"/>
                    </a:cubicBezTo>
                    <a:cubicBezTo>
                      <a:pt x="17" y="72"/>
                      <a:pt x="22" y="74"/>
                      <a:pt x="26" y="73"/>
                    </a:cubicBezTo>
                    <a:cubicBezTo>
                      <a:pt x="29" y="72"/>
                      <a:pt x="26" y="69"/>
                      <a:pt x="29" y="66"/>
                    </a:cubicBezTo>
                    <a:cubicBezTo>
                      <a:pt x="32" y="63"/>
                      <a:pt x="37" y="65"/>
                      <a:pt x="38" y="64"/>
                    </a:cubicBezTo>
                    <a:cubicBezTo>
                      <a:pt x="40" y="64"/>
                      <a:pt x="41" y="58"/>
                      <a:pt x="44" y="57"/>
                    </a:cubicBezTo>
                    <a:cubicBezTo>
                      <a:pt x="46" y="56"/>
                      <a:pt x="49" y="56"/>
                      <a:pt x="49" y="54"/>
                    </a:cubicBezTo>
                    <a:cubicBezTo>
                      <a:pt x="49" y="52"/>
                      <a:pt x="49" y="43"/>
                      <a:pt x="52" y="43"/>
                    </a:cubicBezTo>
                    <a:cubicBezTo>
                      <a:pt x="55" y="42"/>
                      <a:pt x="59" y="39"/>
                      <a:pt x="59" y="38"/>
                    </a:cubicBezTo>
                    <a:cubicBezTo>
                      <a:pt x="59" y="36"/>
                      <a:pt x="64" y="31"/>
                      <a:pt x="66" y="28"/>
                    </a:cubicBezTo>
                    <a:cubicBezTo>
                      <a:pt x="67" y="25"/>
                      <a:pt x="68" y="24"/>
                      <a:pt x="65" y="23"/>
                    </a:cubicBezTo>
                    <a:cubicBezTo>
                      <a:pt x="63" y="23"/>
                      <a:pt x="59" y="16"/>
                      <a:pt x="58" y="15"/>
                    </a:cubicBezTo>
                    <a:cubicBezTo>
                      <a:pt x="57" y="13"/>
                      <a:pt x="50" y="14"/>
                      <a:pt x="44" y="9"/>
                    </a:cubicBezTo>
                    <a:cubicBezTo>
                      <a:pt x="42" y="8"/>
                      <a:pt x="40" y="4"/>
                      <a:pt x="39" y="0"/>
                    </a:cubicBezTo>
                    <a:cubicBezTo>
                      <a:pt x="37" y="2"/>
                      <a:pt x="37" y="2"/>
                      <a:pt x="37" y="2"/>
                    </a:cubicBezTo>
                    <a:lnTo>
                      <a:pt x="33" y="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90" name="Freeform 92"/>
              <p:cNvSpPr>
                <a:spLocks/>
              </p:cNvSpPr>
              <p:nvPr/>
            </p:nvSpPr>
            <p:spPr bwMode="auto">
              <a:xfrm>
                <a:off x="7089859" y="3643342"/>
                <a:ext cx="30602" cy="47318"/>
              </a:xfrm>
              <a:custGeom>
                <a:avLst/>
                <a:gdLst>
                  <a:gd name="T0" fmla="*/ 7 w 10"/>
                  <a:gd name="T1" fmla="*/ 15 h 15"/>
                  <a:gd name="T2" fmla="*/ 7 w 10"/>
                  <a:gd name="T3" fmla="*/ 12 h 15"/>
                  <a:gd name="T4" fmla="*/ 6 w 10"/>
                  <a:gd name="T5" fmla="*/ 1 h 15"/>
                  <a:gd name="T6" fmla="*/ 0 w 10"/>
                  <a:gd name="T7" fmla="*/ 10 h 15"/>
                  <a:gd name="T8" fmla="*/ 0 w 10"/>
                  <a:gd name="T9" fmla="*/ 10 h 15"/>
                  <a:gd name="T10" fmla="*/ 7 w 10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7" y="15"/>
                    </a:moveTo>
                    <a:cubicBezTo>
                      <a:pt x="7" y="14"/>
                      <a:pt x="7" y="13"/>
                      <a:pt x="7" y="12"/>
                    </a:cubicBezTo>
                    <a:cubicBezTo>
                      <a:pt x="9" y="9"/>
                      <a:pt x="10" y="2"/>
                      <a:pt x="6" y="1"/>
                    </a:cubicBezTo>
                    <a:cubicBezTo>
                      <a:pt x="2" y="0"/>
                      <a:pt x="0" y="8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4"/>
                      <a:pt x="5" y="15"/>
                      <a:pt x="7" y="1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91" name="Freeform 93"/>
              <p:cNvSpPr>
                <a:spLocks/>
              </p:cNvSpPr>
              <p:nvPr/>
            </p:nvSpPr>
            <p:spPr bwMode="auto">
              <a:xfrm>
                <a:off x="7120461" y="3640714"/>
                <a:ext cx="119858" cy="99894"/>
              </a:xfrm>
              <a:custGeom>
                <a:avLst/>
                <a:gdLst>
                  <a:gd name="T0" fmla="*/ 7 w 40"/>
                  <a:gd name="T1" fmla="*/ 30 h 32"/>
                  <a:gd name="T2" fmla="*/ 26 w 40"/>
                  <a:gd name="T3" fmla="*/ 32 h 32"/>
                  <a:gd name="T4" fmla="*/ 29 w 40"/>
                  <a:gd name="T5" fmla="*/ 25 h 32"/>
                  <a:gd name="T6" fmla="*/ 34 w 40"/>
                  <a:gd name="T7" fmla="*/ 18 h 32"/>
                  <a:gd name="T8" fmla="*/ 34 w 40"/>
                  <a:gd name="T9" fmla="*/ 12 h 32"/>
                  <a:gd name="T10" fmla="*/ 38 w 40"/>
                  <a:gd name="T11" fmla="*/ 12 h 32"/>
                  <a:gd name="T12" fmla="*/ 40 w 40"/>
                  <a:gd name="T13" fmla="*/ 10 h 32"/>
                  <a:gd name="T14" fmla="*/ 38 w 40"/>
                  <a:gd name="T15" fmla="*/ 0 h 32"/>
                  <a:gd name="T16" fmla="*/ 28 w 40"/>
                  <a:gd name="T17" fmla="*/ 11 h 32"/>
                  <a:gd name="T18" fmla="*/ 12 w 40"/>
                  <a:gd name="T19" fmla="*/ 19 h 32"/>
                  <a:gd name="T20" fmla="*/ 2 w 40"/>
                  <a:gd name="T21" fmla="*/ 21 h 32"/>
                  <a:gd name="T22" fmla="*/ 0 w 40"/>
                  <a:gd name="T23" fmla="*/ 21 h 32"/>
                  <a:gd name="T24" fmla="*/ 7 w 40"/>
                  <a:gd name="T25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32">
                    <a:moveTo>
                      <a:pt x="7" y="30"/>
                    </a:moveTo>
                    <a:cubicBezTo>
                      <a:pt x="8" y="31"/>
                      <a:pt x="21" y="32"/>
                      <a:pt x="26" y="32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9" y="5"/>
                      <a:pt x="39" y="0"/>
                      <a:pt x="38" y="0"/>
                    </a:cubicBezTo>
                    <a:cubicBezTo>
                      <a:pt x="37" y="0"/>
                      <a:pt x="31" y="6"/>
                      <a:pt x="28" y="11"/>
                    </a:cubicBezTo>
                    <a:cubicBezTo>
                      <a:pt x="26" y="16"/>
                      <a:pt x="18" y="20"/>
                      <a:pt x="12" y="19"/>
                    </a:cubicBezTo>
                    <a:cubicBezTo>
                      <a:pt x="6" y="18"/>
                      <a:pt x="4" y="20"/>
                      <a:pt x="2" y="21"/>
                    </a:cubicBezTo>
                    <a:cubicBezTo>
                      <a:pt x="2" y="22"/>
                      <a:pt x="1" y="21"/>
                      <a:pt x="0" y="21"/>
                    </a:cubicBezTo>
                    <a:cubicBezTo>
                      <a:pt x="1" y="26"/>
                      <a:pt x="6" y="29"/>
                      <a:pt x="7" y="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92" name="Freeform 94"/>
              <p:cNvSpPr>
                <a:spLocks noEditPoints="1"/>
              </p:cNvSpPr>
              <p:nvPr/>
            </p:nvSpPr>
            <p:spPr bwMode="auto">
              <a:xfrm>
                <a:off x="8320321" y="4175670"/>
                <a:ext cx="494734" cy="159041"/>
              </a:xfrm>
              <a:custGeom>
                <a:avLst/>
                <a:gdLst>
                  <a:gd name="T0" fmla="*/ 30 w 164"/>
                  <a:gd name="T1" fmla="*/ 18 h 51"/>
                  <a:gd name="T2" fmla="*/ 23 w 164"/>
                  <a:gd name="T3" fmla="*/ 9 h 51"/>
                  <a:gd name="T4" fmla="*/ 19 w 164"/>
                  <a:gd name="T5" fmla="*/ 5 h 51"/>
                  <a:gd name="T6" fmla="*/ 19 w 164"/>
                  <a:gd name="T7" fmla="*/ 4 h 51"/>
                  <a:gd name="T8" fmla="*/ 16 w 164"/>
                  <a:gd name="T9" fmla="*/ 7 h 51"/>
                  <a:gd name="T10" fmla="*/ 9 w 164"/>
                  <a:gd name="T11" fmla="*/ 7 h 51"/>
                  <a:gd name="T12" fmla="*/ 5 w 164"/>
                  <a:gd name="T13" fmla="*/ 2 h 51"/>
                  <a:gd name="T14" fmla="*/ 0 w 164"/>
                  <a:gd name="T15" fmla="*/ 1 h 51"/>
                  <a:gd name="T16" fmla="*/ 3 w 164"/>
                  <a:gd name="T17" fmla="*/ 14 h 51"/>
                  <a:gd name="T18" fmla="*/ 11 w 164"/>
                  <a:gd name="T19" fmla="*/ 30 h 51"/>
                  <a:gd name="T20" fmla="*/ 19 w 164"/>
                  <a:gd name="T21" fmla="*/ 38 h 51"/>
                  <a:gd name="T22" fmla="*/ 35 w 164"/>
                  <a:gd name="T23" fmla="*/ 46 h 51"/>
                  <a:gd name="T24" fmla="*/ 30 w 164"/>
                  <a:gd name="T25" fmla="*/ 34 h 51"/>
                  <a:gd name="T26" fmla="*/ 30 w 164"/>
                  <a:gd name="T27" fmla="*/ 18 h 51"/>
                  <a:gd name="T28" fmla="*/ 157 w 164"/>
                  <a:gd name="T29" fmla="*/ 9 h 51"/>
                  <a:gd name="T30" fmla="*/ 150 w 164"/>
                  <a:gd name="T31" fmla="*/ 7 h 51"/>
                  <a:gd name="T32" fmla="*/ 142 w 164"/>
                  <a:gd name="T33" fmla="*/ 0 h 51"/>
                  <a:gd name="T34" fmla="*/ 135 w 164"/>
                  <a:gd name="T35" fmla="*/ 9 h 51"/>
                  <a:gd name="T36" fmla="*/ 131 w 164"/>
                  <a:gd name="T37" fmla="*/ 14 h 51"/>
                  <a:gd name="T38" fmla="*/ 129 w 164"/>
                  <a:gd name="T39" fmla="*/ 17 h 51"/>
                  <a:gd name="T40" fmla="*/ 129 w 164"/>
                  <a:gd name="T41" fmla="*/ 22 h 51"/>
                  <a:gd name="T42" fmla="*/ 124 w 164"/>
                  <a:gd name="T43" fmla="*/ 24 h 51"/>
                  <a:gd name="T44" fmla="*/ 119 w 164"/>
                  <a:gd name="T45" fmla="*/ 18 h 51"/>
                  <a:gd name="T46" fmla="*/ 119 w 164"/>
                  <a:gd name="T47" fmla="*/ 18 h 51"/>
                  <a:gd name="T48" fmla="*/ 111 w 164"/>
                  <a:gd name="T49" fmla="*/ 29 h 51"/>
                  <a:gd name="T50" fmla="*/ 99 w 164"/>
                  <a:gd name="T51" fmla="*/ 33 h 51"/>
                  <a:gd name="T52" fmla="*/ 94 w 164"/>
                  <a:gd name="T53" fmla="*/ 44 h 51"/>
                  <a:gd name="T54" fmla="*/ 81 w 164"/>
                  <a:gd name="T55" fmla="*/ 41 h 51"/>
                  <a:gd name="T56" fmla="*/ 84 w 164"/>
                  <a:gd name="T57" fmla="*/ 46 h 51"/>
                  <a:gd name="T58" fmla="*/ 91 w 164"/>
                  <a:gd name="T59" fmla="*/ 49 h 51"/>
                  <a:gd name="T60" fmla="*/ 102 w 164"/>
                  <a:gd name="T61" fmla="*/ 48 h 51"/>
                  <a:gd name="T62" fmla="*/ 110 w 164"/>
                  <a:gd name="T63" fmla="*/ 45 h 51"/>
                  <a:gd name="T64" fmla="*/ 118 w 164"/>
                  <a:gd name="T65" fmla="*/ 46 h 51"/>
                  <a:gd name="T66" fmla="*/ 125 w 164"/>
                  <a:gd name="T67" fmla="*/ 41 h 51"/>
                  <a:gd name="T68" fmla="*/ 128 w 164"/>
                  <a:gd name="T69" fmla="*/ 33 h 51"/>
                  <a:gd name="T70" fmla="*/ 133 w 164"/>
                  <a:gd name="T71" fmla="*/ 26 h 51"/>
                  <a:gd name="T72" fmla="*/ 146 w 164"/>
                  <a:gd name="T73" fmla="*/ 21 h 51"/>
                  <a:gd name="T74" fmla="*/ 150 w 164"/>
                  <a:gd name="T75" fmla="*/ 22 h 51"/>
                  <a:gd name="T76" fmla="*/ 155 w 164"/>
                  <a:gd name="T77" fmla="*/ 17 h 51"/>
                  <a:gd name="T78" fmla="*/ 163 w 164"/>
                  <a:gd name="T79" fmla="*/ 14 h 51"/>
                  <a:gd name="T80" fmla="*/ 157 w 164"/>
                  <a:gd name="T8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4" h="51">
                    <a:moveTo>
                      <a:pt x="30" y="18"/>
                    </a:moveTo>
                    <a:cubicBezTo>
                      <a:pt x="30" y="13"/>
                      <a:pt x="25" y="13"/>
                      <a:pt x="23" y="9"/>
                    </a:cubicBezTo>
                    <a:cubicBezTo>
                      <a:pt x="22" y="5"/>
                      <a:pt x="20" y="8"/>
                      <a:pt x="19" y="5"/>
                    </a:cubicBezTo>
                    <a:cubicBezTo>
                      <a:pt x="19" y="5"/>
                      <a:pt x="19" y="4"/>
                      <a:pt x="19" y="4"/>
                    </a:cubicBezTo>
                    <a:cubicBezTo>
                      <a:pt x="16" y="5"/>
                      <a:pt x="17" y="7"/>
                      <a:pt x="16" y="7"/>
                    </a:cubicBezTo>
                    <a:cubicBezTo>
                      <a:pt x="15" y="8"/>
                      <a:pt x="9" y="8"/>
                      <a:pt x="9" y="7"/>
                    </a:cubicBezTo>
                    <a:cubicBezTo>
                      <a:pt x="9" y="5"/>
                      <a:pt x="8" y="2"/>
                      <a:pt x="5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2" y="6"/>
                      <a:pt x="3" y="10"/>
                      <a:pt x="3" y="14"/>
                    </a:cubicBezTo>
                    <a:cubicBezTo>
                      <a:pt x="3" y="19"/>
                      <a:pt x="10" y="27"/>
                      <a:pt x="11" y="30"/>
                    </a:cubicBezTo>
                    <a:cubicBezTo>
                      <a:pt x="12" y="34"/>
                      <a:pt x="14" y="35"/>
                      <a:pt x="19" y="38"/>
                    </a:cubicBezTo>
                    <a:cubicBezTo>
                      <a:pt x="24" y="42"/>
                      <a:pt x="34" y="47"/>
                      <a:pt x="35" y="46"/>
                    </a:cubicBezTo>
                    <a:cubicBezTo>
                      <a:pt x="37" y="45"/>
                      <a:pt x="33" y="37"/>
                      <a:pt x="30" y="34"/>
                    </a:cubicBezTo>
                    <a:cubicBezTo>
                      <a:pt x="27" y="31"/>
                      <a:pt x="30" y="24"/>
                      <a:pt x="30" y="18"/>
                    </a:cubicBezTo>
                    <a:close/>
                    <a:moveTo>
                      <a:pt x="157" y="9"/>
                    </a:moveTo>
                    <a:cubicBezTo>
                      <a:pt x="155" y="9"/>
                      <a:pt x="150" y="9"/>
                      <a:pt x="150" y="7"/>
                    </a:cubicBezTo>
                    <a:cubicBezTo>
                      <a:pt x="150" y="4"/>
                      <a:pt x="145" y="0"/>
                      <a:pt x="142" y="0"/>
                    </a:cubicBezTo>
                    <a:cubicBezTo>
                      <a:pt x="139" y="0"/>
                      <a:pt x="135" y="6"/>
                      <a:pt x="135" y="9"/>
                    </a:cubicBezTo>
                    <a:cubicBezTo>
                      <a:pt x="135" y="11"/>
                      <a:pt x="130" y="11"/>
                      <a:pt x="131" y="14"/>
                    </a:cubicBezTo>
                    <a:cubicBezTo>
                      <a:pt x="131" y="16"/>
                      <a:pt x="130" y="16"/>
                      <a:pt x="129" y="17"/>
                    </a:cubicBezTo>
                    <a:cubicBezTo>
                      <a:pt x="130" y="20"/>
                      <a:pt x="130" y="22"/>
                      <a:pt x="129" y="22"/>
                    </a:cubicBezTo>
                    <a:cubicBezTo>
                      <a:pt x="127" y="21"/>
                      <a:pt x="126" y="24"/>
                      <a:pt x="124" y="24"/>
                    </a:cubicBezTo>
                    <a:cubicBezTo>
                      <a:pt x="122" y="24"/>
                      <a:pt x="121" y="21"/>
                      <a:pt x="119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7" y="18"/>
                      <a:pt x="112" y="25"/>
                      <a:pt x="111" y="29"/>
                    </a:cubicBezTo>
                    <a:cubicBezTo>
                      <a:pt x="110" y="34"/>
                      <a:pt x="106" y="32"/>
                      <a:pt x="99" y="33"/>
                    </a:cubicBezTo>
                    <a:cubicBezTo>
                      <a:pt x="92" y="33"/>
                      <a:pt x="95" y="40"/>
                      <a:pt x="94" y="44"/>
                    </a:cubicBezTo>
                    <a:cubicBezTo>
                      <a:pt x="92" y="47"/>
                      <a:pt x="85" y="41"/>
                      <a:pt x="81" y="41"/>
                    </a:cubicBezTo>
                    <a:cubicBezTo>
                      <a:pt x="82" y="43"/>
                      <a:pt x="83" y="46"/>
                      <a:pt x="84" y="46"/>
                    </a:cubicBezTo>
                    <a:cubicBezTo>
                      <a:pt x="86" y="46"/>
                      <a:pt x="89" y="51"/>
                      <a:pt x="91" y="49"/>
                    </a:cubicBezTo>
                    <a:cubicBezTo>
                      <a:pt x="93" y="48"/>
                      <a:pt x="99" y="49"/>
                      <a:pt x="102" y="48"/>
                    </a:cubicBezTo>
                    <a:cubicBezTo>
                      <a:pt x="105" y="47"/>
                      <a:pt x="105" y="45"/>
                      <a:pt x="110" y="45"/>
                    </a:cubicBezTo>
                    <a:cubicBezTo>
                      <a:pt x="115" y="45"/>
                      <a:pt x="113" y="49"/>
                      <a:pt x="118" y="46"/>
                    </a:cubicBezTo>
                    <a:cubicBezTo>
                      <a:pt x="123" y="44"/>
                      <a:pt x="126" y="46"/>
                      <a:pt x="125" y="41"/>
                    </a:cubicBezTo>
                    <a:cubicBezTo>
                      <a:pt x="125" y="37"/>
                      <a:pt x="128" y="37"/>
                      <a:pt x="128" y="33"/>
                    </a:cubicBezTo>
                    <a:cubicBezTo>
                      <a:pt x="127" y="30"/>
                      <a:pt x="133" y="32"/>
                      <a:pt x="133" y="26"/>
                    </a:cubicBezTo>
                    <a:cubicBezTo>
                      <a:pt x="132" y="20"/>
                      <a:pt x="142" y="21"/>
                      <a:pt x="146" y="21"/>
                    </a:cubicBezTo>
                    <a:cubicBezTo>
                      <a:pt x="147" y="21"/>
                      <a:pt x="148" y="21"/>
                      <a:pt x="150" y="22"/>
                    </a:cubicBezTo>
                    <a:cubicBezTo>
                      <a:pt x="153" y="20"/>
                      <a:pt x="157" y="19"/>
                      <a:pt x="155" y="17"/>
                    </a:cubicBezTo>
                    <a:cubicBezTo>
                      <a:pt x="153" y="15"/>
                      <a:pt x="162" y="17"/>
                      <a:pt x="163" y="14"/>
                    </a:cubicBezTo>
                    <a:cubicBezTo>
                      <a:pt x="164" y="11"/>
                      <a:pt x="159" y="8"/>
                      <a:pt x="157" y="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93" name="Freeform 95"/>
              <p:cNvSpPr>
                <a:spLocks/>
              </p:cNvSpPr>
              <p:nvPr/>
            </p:nvSpPr>
            <p:spPr bwMode="auto">
              <a:xfrm>
                <a:off x="8678620" y="4228247"/>
                <a:ext cx="33152" cy="22344"/>
              </a:xfrm>
              <a:custGeom>
                <a:avLst/>
                <a:gdLst>
                  <a:gd name="T0" fmla="*/ 5 w 11"/>
                  <a:gd name="T1" fmla="*/ 7 h 7"/>
                  <a:gd name="T2" fmla="*/ 10 w 11"/>
                  <a:gd name="T3" fmla="*/ 5 h 7"/>
                  <a:gd name="T4" fmla="*/ 10 w 11"/>
                  <a:gd name="T5" fmla="*/ 0 h 7"/>
                  <a:gd name="T6" fmla="*/ 6 w 11"/>
                  <a:gd name="T7" fmla="*/ 2 h 7"/>
                  <a:gd name="T8" fmla="*/ 0 w 11"/>
                  <a:gd name="T9" fmla="*/ 1 h 7"/>
                  <a:gd name="T10" fmla="*/ 5 w 11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5" y="7"/>
                    </a:moveTo>
                    <a:cubicBezTo>
                      <a:pt x="7" y="7"/>
                      <a:pt x="8" y="4"/>
                      <a:pt x="10" y="5"/>
                    </a:cubicBezTo>
                    <a:cubicBezTo>
                      <a:pt x="11" y="5"/>
                      <a:pt x="11" y="3"/>
                      <a:pt x="10" y="0"/>
                    </a:cubicBezTo>
                    <a:cubicBezTo>
                      <a:pt x="8" y="0"/>
                      <a:pt x="6" y="0"/>
                      <a:pt x="6" y="2"/>
                    </a:cubicBezTo>
                    <a:cubicBezTo>
                      <a:pt x="6" y="4"/>
                      <a:pt x="2" y="1"/>
                      <a:pt x="0" y="1"/>
                    </a:cubicBezTo>
                    <a:cubicBezTo>
                      <a:pt x="2" y="4"/>
                      <a:pt x="3" y="7"/>
                      <a:pt x="5" y="7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94" name="Freeform 96"/>
              <p:cNvSpPr>
                <a:spLocks/>
              </p:cNvSpPr>
              <p:nvPr/>
            </p:nvSpPr>
            <p:spPr bwMode="auto">
              <a:xfrm>
                <a:off x="6788939" y="3310804"/>
                <a:ext cx="247367" cy="248418"/>
              </a:xfrm>
              <a:custGeom>
                <a:avLst/>
                <a:gdLst>
                  <a:gd name="T0" fmla="*/ 69 w 82"/>
                  <a:gd name="T1" fmla="*/ 73 h 80"/>
                  <a:gd name="T2" fmla="*/ 73 w 82"/>
                  <a:gd name="T3" fmla="*/ 70 h 80"/>
                  <a:gd name="T4" fmla="*/ 79 w 82"/>
                  <a:gd name="T5" fmla="*/ 73 h 80"/>
                  <a:gd name="T6" fmla="*/ 82 w 82"/>
                  <a:gd name="T7" fmla="*/ 71 h 80"/>
                  <a:gd name="T8" fmla="*/ 78 w 82"/>
                  <a:gd name="T9" fmla="*/ 64 h 80"/>
                  <a:gd name="T10" fmla="*/ 75 w 82"/>
                  <a:gd name="T11" fmla="*/ 59 h 80"/>
                  <a:gd name="T12" fmla="*/ 75 w 82"/>
                  <a:gd name="T13" fmla="*/ 53 h 80"/>
                  <a:gd name="T14" fmla="*/ 71 w 82"/>
                  <a:gd name="T15" fmla="*/ 48 h 80"/>
                  <a:gd name="T16" fmla="*/ 62 w 82"/>
                  <a:gd name="T17" fmla="*/ 42 h 80"/>
                  <a:gd name="T18" fmla="*/ 58 w 82"/>
                  <a:gd name="T19" fmla="*/ 37 h 80"/>
                  <a:gd name="T20" fmla="*/ 57 w 82"/>
                  <a:gd name="T21" fmla="*/ 29 h 80"/>
                  <a:gd name="T22" fmla="*/ 60 w 82"/>
                  <a:gd name="T23" fmla="*/ 23 h 80"/>
                  <a:gd name="T24" fmla="*/ 61 w 82"/>
                  <a:gd name="T25" fmla="*/ 18 h 80"/>
                  <a:gd name="T26" fmla="*/ 58 w 82"/>
                  <a:gd name="T27" fmla="*/ 15 h 80"/>
                  <a:gd name="T28" fmla="*/ 53 w 82"/>
                  <a:gd name="T29" fmla="*/ 10 h 80"/>
                  <a:gd name="T30" fmla="*/ 50 w 82"/>
                  <a:gd name="T31" fmla="*/ 3 h 80"/>
                  <a:gd name="T32" fmla="*/ 41 w 82"/>
                  <a:gd name="T33" fmla="*/ 2 h 80"/>
                  <a:gd name="T34" fmla="*/ 34 w 82"/>
                  <a:gd name="T35" fmla="*/ 0 h 80"/>
                  <a:gd name="T36" fmla="*/ 30 w 82"/>
                  <a:gd name="T37" fmla="*/ 3 h 80"/>
                  <a:gd name="T38" fmla="*/ 30 w 82"/>
                  <a:gd name="T39" fmla="*/ 3 h 80"/>
                  <a:gd name="T40" fmla="*/ 25 w 82"/>
                  <a:gd name="T41" fmla="*/ 7 h 80"/>
                  <a:gd name="T42" fmla="*/ 20 w 82"/>
                  <a:gd name="T43" fmla="*/ 11 h 80"/>
                  <a:gd name="T44" fmla="*/ 21 w 82"/>
                  <a:gd name="T45" fmla="*/ 18 h 80"/>
                  <a:gd name="T46" fmla="*/ 20 w 82"/>
                  <a:gd name="T47" fmla="*/ 24 h 80"/>
                  <a:gd name="T48" fmla="*/ 18 w 82"/>
                  <a:gd name="T49" fmla="*/ 29 h 80"/>
                  <a:gd name="T50" fmla="*/ 0 w 82"/>
                  <a:gd name="T51" fmla="*/ 39 h 80"/>
                  <a:gd name="T52" fmla="*/ 1 w 82"/>
                  <a:gd name="T53" fmla="*/ 43 h 80"/>
                  <a:gd name="T54" fmla="*/ 3 w 82"/>
                  <a:gd name="T55" fmla="*/ 51 h 80"/>
                  <a:gd name="T56" fmla="*/ 9 w 82"/>
                  <a:gd name="T57" fmla="*/ 51 h 80"/>
                  <a:gd name="T58" fmla="*/ 26 w 82"/>
                  <a:gd name="T59" fmla="*/ 61 h 80"/>
                  <a:gd name="T60" fmla="*/ 46 w 82"/>
                  <a:gd name="T61" fmla="*/ 76 h 80"/>
                  <a:gd name="T62" fmla="*/ 56 w 82"/>
                  <a:gd name="T63" fmla="*/ 79 h 80"/>
                  <a:gd name="T64" fmla="*/ 66 w 82"/>
                  <a:gd name="T65" fmla="*/ 80 h 80"/>
                  <a:gd name="T66" fmla="*/ 69 w 82"/>
                  <a:gd name="T67" fmla="*/ 7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80">
                    <a:moveTo>
                      <a:pt x="69" y="73"/>
                    </a:moveTo>
                    <a:cubicBezTo>
                      <a:pt x="70" y="72"/>
                      <a:pt x="71" y="70"/>
                      <a:pt x="73" y="70"/>
                    </a:cubicBezTo>
                    <a:cubicBezTo>
                      <a:pt x="75" y="70"/>
                      <a:pt x="76" y="71"/>
                      <a:pt x="79" y="73"/>
                    </a:cubicBezTo>
                    <a:cubicBezTo>
                      <a:pt x="80" y="72"/>
                      <a:pt x="81" y="71"/>
                      <a:pt x="82" y="71"/>
                    </a:cubicBezTo>
                    <a:cubicBezTo>
                      <a:pt x="80" y="69"/>
                      <a:pt x="77" y="66"/>
                      <a:pt x="78" y="64"/>
                    </a:cubicBezTo>
                    <a:cubicBezTo>
                      <a:pt x="78" y="62"/>
                      <a:pt x="75" y="60"/>
                      <a:pt x="75" y="59"/>
                    </a:cubicBezTo>
                    <a:cubicBezTo>
                      <a:pt x="74" y="57"/>
                      <a:pt x="77" y="54"/>
                      <a:pt x="75" y="53"/>
                    </a:cubicBezTo>
                    <a:cubicBezTo>
                      <a:pt x="74" y="52"/>
                      <a:pt x="74" y="48"/>
                      <a:pt x="71" y="48"/>
                    </a:cubicBezTo>
                    <a:cubicBezTo>
                      <a:pt x="69" y="48"/>
                      <a:pt x="62" y="44"/>
                      <a:pt x="62" y="42"/>
                    </a:cubicBezTo>
                    <a:cubicBezTo>
                      <a:pt x="62" y="39"/>
                      <a:pt x="59" y="38"/>
                      <a:pt x="58" y="37"/>
                    </a:cubicBezTo>
                    <a:cubicBezTo>
                      <a:pt x="57" y="36"/>
                      <a:pt x="55" y="30"/>
                      <a:pt x="57" y="29"/>
                    </a:cubicBezTo>
                    <a:cubicBezTo>
                      <a:pt x="59" y="28"/>
                      <a:pt x="58" y="23"/>
                      <a:pt x="60" y="23"/>
                    </a:cubicBezTo>
                    <a:cubicBezTo>
                      <a:pt x="62" y="23"/>
                      <a:pt x="61" y="20"/>
                      <a:pt x="61" y="18"/>
                    </a:cubicBezTo>
                    <a:cubicBezTo>
                      <a:pt x="62" y="16"/>
                      <a:pt x="60" y="15"/>
                      <a:pt x="58" y="15"/>
                    </a:cubicBezTo>
                    <a:cubicBezTo>
                      <a:pt x="56" y="15"/>
                      <a:pt x="53" y="12"/>
                      <a:pt x="53" y="10"/>
                    </a:cubicBezTo>
                    <a:cubicBezTo>
                      <a:pt x="53" y="8"/>
                      <a:pt x="50" y="4"/>
                      <a:pt x="50" y="3"/>
                    </a:cubicBezTo>
                    <a:cubicBezTo>
                      <a:pt x="50" y="8"/>
                      <a:pt x="43" y="1"/>
                      <a:pt x="41" y="2"/>
                    </a:cubicBezTo>
                    <a:cubicBezTo>
                      <a:pt x="39" y="3"/>
                      <a:pt x="38" y="0"/>
                      <a:pt x="34" y="0"/>
                    </a:cubicBezTo>
                    <a:cubicBezTo>
                      <a:pt x="31" y="1"/>
                      <a:pt x="32" y="2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1" y="8"/>
                      <a:pt x="20" y="11"/>
                    </a:cubicBezTo>
                    <a:cubicBezTo>
                      <a:pt x="19" y="13"/>
                      <a:pt x="22" y="16"/>
                      <a:pt x="21" y="18"/>
                    </a:cubicBezTo>
                    <a:cubicBezTo>
                      <a:pt x="19" y="19"/>
                      <a:pt x="20" y="23"/>
                      <a:pt x="20" y="24"/>
                    </a:cubicBezTo>
                    <a:cubicBezTo>
                      <a:pt x="20" y="26"/>
                      <a:pt x="18" y="29"/>
                      <a:pt x="18" y="29"/>
                    </a:cubicBezTo>
                    <a:cubicBezTo>
                      <a:pt x="18" y="29"/>
                      <a:pt x="8" y="35"/>
                      <a:pt x="0" y="39"/>
                    </a:cubicBezTo>
                    <a:cubicBezTo>
                      <a:pt x="0" y="41"/>
                      <a:pt x="0" y="42"/>
                      <a:pt x="1" y="43"/>
                    </a:cubicBezTo>
                    <a:cubicBezTo>
                      <a:pt x="1" y="45"/>
                      <a:pt x="2" y="48"/>
                      <a:pt x="3" y="51"/>
                    </a:cubicBezTo>
                    <a:cubicBezTo>
                      <a:pt x="6" y="51"/>
                      <a:pt x="6" y="51"/>
                      <a:pt x="9" y="51"/>
                    </a:cubicBezTo>
                    <a:cubicBezTo>
                      <a:pt x="12" y="52"/>
                      <a:pt x="23" y="60"/>
                      <a:pt x="26" y="61"/>
                    </a:cubicBezTo>
                    <a:cubicBezTo>
                      <a:pt x="28" y="62"/>
                      <a:pt x="43" y="73"/>
                      <a:pt x="46" y="76"/>
                    </a:cubicBezTo>
                    <a:cubicBezTo>
                      <a:pt x="49" y="79"/>
                      <a:pt x="54" y="79"/>
                      <a:pt x="56" y="79"/>
                    </a:cubicBezTo>
                    <a:cubicBezTo>
                      <a:pt x="57" y="79"/>
                      <a:pt x="62" y="80"/>
                      <a:pt x="66" y="80"/>
                    </a:cubicBezTo>
                    <a:cubicBezTo>
                      <a:pt x="67" y="77"/>
                      <a:pt x="69" y="74"/>
                      <a:pt x="69" y="7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95" name="Freeform 97"/>
              <p:cNvSpPr>
                <a:spLocks/>
              </p:cNvSpPr>
              <p:nvPr/>
            </p:nvSpPr>
            <p:spPr bwMode="auto">
              <a:xfrm>
                <a:off x="6987852" y="3528992"/>
                <a:ext cx="48452" cy="46004"/>
              </a:xfrm>
              <a:custGeom>
                <a:avLst/>
                <a:gdLst>
                  <a:gd name="T0" fmla="*/ 5 w 16"/>
                  <a:gd name="T1" fmla="*/ 11 h 15"/>
                  <a:gd name="T2" fmla="*/ 9 w 16"/>
                  <a:gd name="T3" fmla="*/ 15 h 15"/>
                  <a:gd name="T4" fmla="*/ 16 w 16"/>
                  <a:gd name="T5" fmla="*/ 15 h 15"/>
                  <a:gd name="T6" fmla="*/ 12 w 16"/>
                  <a:gd name="T7" fmla="*/ 4 h 15"/>
                  <a:gd name="T8" fmla="*/ 13 w 16"/>
                  <a:gd name="T9" fmla="*/ 3 h 15"/>
                  <a:gd name="T10" fmla="*/ 7 w 16"/>
                  <a:gd name="T11" fmla="*/ 0 h 15"/>
                  <a:gd name="T12" fmla="*/ 3 w 16"/>
                  <a:gd name="T13" fmla="*/ 3 h 15"/>
                  <a:gd name="T14" fmla="*/ 0 w 16"/>
                  <a:gd name="T15" fmla="*/ 10 h 15"/>
                  <a:gd name="T16" fmla="*/ 5 w 16"/>
                  <a:gd name="T1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5" y="11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1"/>
                      <a:pt x="12" y="6"/>
                      <a:pt x="12" y="4"/>
                    </a:cubicBezTo>
                    <a:cubicBezTo>
                      <a:pt x="12" y="4"/>
                      <a:pt x="12" y="3"/>
                      <a:pt x="13" y="3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5" y="0"/>
                      <a:pt x="4" y="2"/>
                      <a:pt x="3" y="3"/>
                    </a:cubicBezTo>
                    <a:cubicBezTo>
                      <a:pt x="3" y="4"/>
                      <a:pt x="1" y="7"/>
                      <a:pt x="0" y="10"/>
                    </a:cubicBezTo>
                    <a:cubicBezTo>
                      <a:pt x="3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96" name="Freeform 98"/>
              <p:cNvSpPr>
                <a:spLocks noEditPoints="1"/>
              </p:cNvSpPr>
              <p:nvPr/>
            </p:nvSpPr>
            <p:spPr bwMode="auto">
              <a:xfrm>
                <a:off x="5691087" y="2869169"/>
                <a:ext cx="371051" cy="316767"/>
              </a:xfrm>
              <a:custGeom>
                <a:avLst/>
                <a:gdLst>
                  <a:gd name="T0" fmla="*/ 108 w 123"/>
                  <a:gd name="T1" fmla="*/ 23 h 102"/>
                  <a:gd name="T2" fmla="*/ 103 w 123"/>
                  <a:gd name="T3" fmla="*/ 21 h 102"/>
                  <a:gd name="T4" fmla="*/ 98 w 123"/>
                  <a:gd name="T5" fmla="*/ 19 h 102"/>
                  <a:gd name="T6" fmla="*/ 89 w 123"/>
                  <a:gd name="T7" fmla="*/ 17 h 102"/>
                  <a:gd name="T8" fmla="*/ 85 w 123"/>
                  <a:gd name="T9" fmla="*/ 15 h 102"/>
                  <a:gd name="T10" fmla="*/ 83 w 123"/>
                  <a:gd name="T11" fmla="*/ 11 h 102"/>
                  <a:gd name="T12" fmla="*/ 79 w 123"/>
                  <a:gd name="T13" fmla="*/ 12 h 102"/>
                  <a:gd name="T14" fmla="*/ 76 w 123"/>
                  <a:gd name="T15" fmla="*/ 10 h 102"/>
                  <a:gd name="T16" fmla="*/ 71 w 123"/>
                  <a:gd name="T17" fmla="*/ 6 h 102"/>
                  <a:gd name="T18" fmla="*/ 67 w 123"/>
                  <a:gd name="T19" fmla="*/ 4 h 102"/>
                  <a:gd name="T20" fmla="*/ 64 w 123"/>
                  <a:gd name="T21" fmla="*/ 1 h 102"/>
                  <a:gd name="T22" fmla="*/ 63 w 123"/>
                  <a:gd name="T23" fmla="*/ 0 h 102"/>
                  <a:gd name="T24" fmla="*/ 61 w 123"/>
                  <a:gd name="T25" fmla="*/ 0 h 102"/>
                  <a:gd name="T26" fmla="*/ 56 w 123"/>
                  <a:gd name="T27" fmla="*/ 7 h 102"/>
                  <a:gd name="T28" fmla="*/ 47 w 123"/>
                  <a:gd name="T29" fmla="*/ 13 h 102"/>
                  <a:gd name="T30" fmla="*/ 42 w 123"/>
                  <a:gd name="T31" fmla="*/ 19 h 102"/>
                  <a:gd name="T32" fmla="*/ 31 w 123"/>
                  <a:gd name="T33" fmla="*/ 15 h 102"/>
                  <a:gd name="T34" fmla="*/ 26 w 123"/>
                  <a:gd name="T35" fmla="*/ 18 h 102"/>
                  <a:gd name="T36" fmla="*/ 27 w 123"/>
                  <a:gd name="T37" fmla="*/ 27 h 102"/>
                  <a:gd name="T38" fmla="*/ 20 w 123"/>
                  <a:gd name="T39" fmla="*/ 27 h 102"/>
                  <a:gd name="T40" fmla="*/ 15 w 123"/>
                  <a:gd name="T41" fmla="*/ 25 h 102"/>
                  <a:gd name="T42" fmla="*/ 7 w 123"/>
                  <a:gd name="T43" fmla="*/ 25 h 102"/>
                  <a:gd name="T44" fmla="*/ 1 w 123"/>
                  <a:gd name="T45" fmla="*/ 29 h 102"/>
                  <a:gd name="T46" fmla="*/ 2 w 123"/>
                  <a:gd name="T47" fmla="*/ 35 h 102"/>
                  <a:gd name="T48" fmla="*/ 14 w 123"/>
                  <a:gd name="T49" fmla="*/ 38 h 102"/>
                  <a:gd name="T50" fmla="*/ 21 w 123"/>
                  <a:gd name="T51" fmla="*/ 40 h 102"/>
                  <a:gd name="T52" fmla="*/ 24 w 123"/>
                  <a:gd name="T53" fmla="*/ 44 h 102"/>
                  <a:gd name="T54" fmla="*/ 30 w 123"/>
                  <a:gd name="T55" fmla="*/ 51 h 102"/>
                  <a:gd name="T56" fmla="*/ 33 w 123"/>
                  <a:gd name="T57" fmla="*/ 58 h 102"/>
                  <a:gd name="T58" fmla="*/ 31 w 123"/>
                  <a:gd name="T59" fmla="*/ 68 h 102"/>
                  <a:gd name="T60" fmla="*/ 27 w 123"/>
                  <a:gd name="T61" fmla="*/ 83 h 102"/>
                  <a:gd name="T62" fmla="*/ 27 w 123"/>
                  <a:gd name="T63" fmla="*/ 83 h 102"/>
                  <a:gd name="T64" fmla="*/ 32 w 123"/>
                  <a:gd name="T65" fmla="*/ 86 h 102"/>
                  <a:gd name="T66" fmla="*/ 40 w 123"/>
                  <a:gd name="T67" fmla="*/ 89 h 102"/>
                  <a:gd name="T68" fmla="*/ 46 w 123"/>
                  <a:gd name="T69" fmla="*/ 89 h 102"/>
                  <a:gd name="T70" fmla="*/ 50 w 123"/>
                  <a:gd name="T71" fmla="*/ 90 h 102"/>
                  <a:gd name="T72" fmla="*/ 60 w 123"/>
                  <a:gd name="T73" fmla="*/ 92 h 102"/>
                  <a:gd name="T74" fmla="*/ 69 w 123"/>
                  <a:gd name="T75" fmla="*/ 92 h 102"/>
                  <a:gd name="T76" fmla="*/ 69 w 123"/>
                  <a:gd name="T77" fmla="*/ 90 h 102"/>
                  <a:gd name="T78" fmla="*/ 75 w 123"/>
                  <a:gd name="T79" fmla="*/ 82 h 102"/>
                  <a:gd name="T80" fmla="*/ 91 w 123"/>
                  <a:gd name="T81" fmla="*/ 85 h 102"/>
                  <a:gd name="T82" fmla="*/ 101 w 123"/>
                  <a:gd name="T83" fmla="*/ 82 h 102"/>
                  <a:gd name="T84" fmla="*/ 106 w 123"/>
                  <a:gd name="T85" fmla="*/ 79 h 102"/>
                  <a:gd name="T86" fmla="*/ 107 w 123"/>
                  <a:gd name="T87" fmla="*/ 76 h 102"/>
                  <a:gd name="T88" fmla="*/ 103 w 123"/>
                  <a:gd name="T89" fmla="*/ 74 h 102"/>
                  <a:gd name="T90" fmla="*/ 101 w 123"/>
                  <a:gd name="T91" fmla="*/ 70 h 102"/>
                  <a:gd name="T92" fmla="*/ 99 w 123"/>
                  <a:gd name="T93" fmla="*/ 66 h 102"/>
                  <a:gd name="T94" fmla="*/ 100 w 123"/>
                  <a:gd name="T95" fmla="*/ 64 h 102"/>
                  <a:gd name="T96" fmla="*/ 102 w 123"/>
                  <a:gd name="T97" fmla="*/ 61 h 102"/>
                  <a:gd name="T98" fmla="*/ 101 w 123"/>
                  <a:gd name="T99" fmla="*/ 57 h 102"/>
                  <a:gd name="T100" fmla="*/ 100 w 123"/>
                  <a:gd name="T101" fmla="*/ 52 h 102"/>
                  <a:gd name="T102" fmla="*/ 96 w 123"/>
                  <a:gd name="T103" fmla="*/ 52 h 102"/>
                  <a:gd name="T104" fmla="*/ 95 w 123"/>
                  <a:gd name="T105" fmla="*/ 49 h 102"/>
                  <a:gd name="T106" fmla="*/ 100 w 123"/>
                  <a:gd name="T107" fmla="*/ 43 h 102"/>
                  <a:gd name="T108" fmla="*/ 104 w 123"/>
                  <a:gd name="T109" fmla="*/ 39 h 102"/>
                  <a:gd name="T110" fmla="*/ 106 w 123"/>
                  <a:gd name="T111" fmla="*/ 33 h 102"/>
                  <a:gd name="T112" fmla="*/ 110 w 123"/>
                  <a:gd name="T113" fmla="*/ 26 h 102"/>
                  <a:gd name="T114" fmla="*/ 108 w 123"/>
                  <a:gd name="T115" fmla="*/ 23 h 102"/>
                  <a:gd name="T116" fmla="*/ 121 w 123"/>
                  <a:gd name="T117" fmla="*/ 86 h 102"/>
                  <a:gd name="T118" fmla="*/ 116 w 123"/>
                  <a:gd name="T119" fmla="*/ 91 h 102"/>
                  <a:gd name="T120" fmla="*/ 120 w 123"/>
                  <a:gd name="T121" fmla="*/ 102 h 102"/>
                  <a:gd name="T122" fmla="*/ 121 w 123"/>
                  <a:gd name="T123" fmla="*/ 8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3" h="102">
                    <a:moveTo>
                      <a:pt x="108" y="23"/>
                    </a:moveTo>
                    <a:cubicBezTo>
                      <a:pt x="107" y="23"/>
                      <a:pt x="106" y="21"/>
                      <a:pt x="103" y="21"/>
                    </a:cubicBezTo>
                    <a:cubicBezTo>
                      <a:pt x="101" y="21"/>
                      <a:pt x="99" y="20"/>
                      <a:pt x="98" y="19"/>
                    </a:cubicBezTo>
                    <a:cubicBezTo>
                      <a:pt x="97" y="17"/>
                      <a:pt x="91" y="17"/>
                      <a:pt x="89" y="17"/>
                    </a:cubicBezTo>
                    <a:cubicBezTo>
                      <a:pt x="87" y="18"/>
                      <a:pt x="87" y="14"/>
                      <a:pt x="85" y="15"/>
                    </a:cubicBezTo>
                    <a:cubicBezTo>
                      <a:pt x="83" y="15"/>
                      <a:pt x="83" y="12"/>
                      <a:pt x="83" y="11"/>
                    </a:cubicBezTo>
                    <a:cubicBezTo>
                      <a:pt x="83" y="9"/>
                      <a:pt x="81" y="12"/>
                      <a:pt x="79" y="12"/>
                    </a:cubicBezTo>
                    <a:cubicBezTo>
                      <a:pt x="77" y="13"/>
                      <a:pt x="77" y="11"/>
                      <a:pt x="76" y="10"/>
                    </a:cubicBezTo>
                    <a:cubicBezTo>
                      <a:pt x="76" y="9"/>
                      <a:pt x="73" y="7"/>
                      <a:pt x="71" y="6"/>
                    </a:cubicBezTo>
                    <a:cubicBezTo>
                      <a:pt x="70" y="6"/>
                      <a:pt x="68" y="3"/>
                      <a:pt x="67" y="4"/>
                    </a:cubicBezTo>
                    <a:cubicBezTo>
                      <a:pt x="66" y="5"/>
                      <a:pt x="64" y="2"/>
                      <a:pt x="64" y="1"/>
                    </a:cubicBezTo>
                    <a:cubicBezTo>
                      <a:pt x="64" y="0"/>
                      <a:pt x="63" y="0"/>
                      <a:pt x="63" y="0"/>
                    </a:cubicBezTo>
                    <a:cubicBezTo>
                      <a:pt x="62" y="0"/>
                      <a:pt x="62" y="0"/>
                      <a:pt x="61" y="0"/>
                    </a:cubicBezTo>
                    <a:cubicBezTo>
                      <a:pt x="58" y="0"/>
                      <a:pt x="55" y="2"/>
                      <a:pt x="56" y="7"/>
                    </a:cubicBezTo>
                    <a:cubicBezTo>
                      <a:pt x="56" y="12"/>
                      <a:pt x="52" y="12"/>
                      <a:pt x="47" y="13"/>
                    </a:cubicBezTo>
                    <a:cubicBezTo>
                      <a:pt x="42" y="13"/>
                      <a:pt x="44" y="17"/>
                      <a:pt x="42" y="19"/>
                    </a:cubicBezTo>
                    <a:cubicBezTo>
                      <a:pt x="40" y="20"/>
                      <a:pt x="32" y="18"/>
                      <a:pt x="31" y="15"/>
                    </a:cubicBezTo>
                    <a:cubicBezTo>
                      <a:pt x="30" y="12"/>
                      <a:pt x="23" y="15"/>
                      <a:pt x="26" y="18"/>
                    </a:cubicBezTo>
                    <a:cubicBezTo>
                      <a:pt x="29" y="22"/>
                      <a:pt x="29" y="26"/>
                      <a:pt x="27" y="27"/>
                    </a:cubicBezTo>
                    <a:cubicBezTo>
                      <a:pt x="26" y="29"/>
                      <a:pt x="22" y="25"/>
                      <a:pt x="20" y="27"/>
                    </a:cubicBezTo>
                    <a:cubicBezTo>
                      <a:pt x="18" y="29"/>
                      <a:pt x="18" y="26"/>
                      <a:pt x="15" y="25"/>
                    </a:cubicBezTo>
                    <a:cubicBezTo>
                      <a:pt x="12" y="24"/>
                      <a:pt x="11" y="26"/>
                      <a:pt x="7" y="25"/>
                    </a:cubicBezTo>
                    <a:cubicBezTo>
                      <a:pt x="2" y="25"/>
                      <a:pt x="0" y="28"/>
                      <a:pt x="1" y="29"/>
                    </a:cubicBezTo>
                    <a:cubicBezTo>
                      <a:pt x="3" y="31"/>
                      <a:pt x="1" y="33"/>
                      <a:pt x="2" y="35"/>
                    </a:cubicBezTo>
                    <a:cubicBezTo>
                      <a:pt x="4" y="36"/>
                      <a:pt x="9" y="36"/>
                      <a:pt x="14" y="38"/>
                    </a:cubicBezTo>
                    <a:cubicBezTo>
                      <a:pt x="18" y="40"/>
                      <a:pt x="19" y="39"/>
                      <a:pt x="21" y="40"/>
                    </a:cubicBezTo>
                    <a:cubicBezTo>
                      <a:pt x="23" y="42"/>
                      <a:pt x="24" y="41"/>
                      <a:pt x="24" y="44"/>
                    </a:cubicBezTo>
                    <a:cubicBezTo>
                      <a:pt x="24" y="47"/>
                      <a:pt x="26" y="50"/>
                      <a:pt x="30" y="51"/>
                    </a:cubicBezTo>
                    <a:cubicBezTo>
                      <a:pt x="34" y="52"/>
                      <a:pt x="31" y="55"/>
                      <a:pt x="33" y="58"/>
                    </a:cubicBezTo>
                    <a:cubicBezTo>
                      <a:pt x="34" y="61"/>
                      <a:pt x="31" y="64"/>
                      <a:pt x="31" y="68"/>
                    </a:cubicBezTo>
                    <a:cubicBezTo>
                      <a:pt x="32" y="71"/>
                      <a:pt x="29" y="82"/>
                      <a:pt x="27" y="83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9" y="84"/>
                      <a:pt x="31" y="85"/>
                      <a:pt x="32" y="86"/>
                    </a:cubicBezTo>
                    <a:cubicBezTo>
                      <a:pt x="33" y="87"/>
                      <a:pt x="37" y="88"/>
                      <a:pt x="40" y="89"/>
                    </a:cubicBezTo>
                    <a:cubicBezTo>
                      <a:pt x="42" y="91"/>
                      <a:pt x="46" y="91"/>
                      <a:pt x="46" y="89"/>
                    </a:cubicBezTo>
                    <a:cubicBezTo>
                      <a:pt x="46" y="87"/>
                      <a:pt x="49" y="88"/>
                      <a:pt x="50" y="90"/>
                    </a:cubicBezTo>
                    <a:cubicBezTo>
                      <a:pt x="52" y="91"/>
                      <a:pt x="58" y="92"/>
                      <a:pt x="60" y="92"/>
                    </a:cubicBezTo>
                    <a:cubicBezTo>
                      <a:pt x="63" y="93"/>
                      <a:pt x="66" y="92"/>
                      <a:pt x="69" y="92"/>
                    </a:cubicBezTo>
                    <a:cubicBezTo>
                      <a:pt x="69" y="92"/>
                      <a:pt x="69" y="91"/>
                      <a:pt x="69" y="90"/>
                    </a:cubicBezTo>
                    <a:cubicBezTo>
                      <a:pt x="67" y="85"/>
                      <a:pt x="71" y="83"/>
                      <a:pt x="75" y="82"/>
                    </a:cubicBezTo>
                    <a:cubicBezTo>
                      <a:pt x="80" y="81"/>
                      <a:pt x="89" y="84"/>
                      <a:pt x="91" y="85"/>
                    </a:cubicBezTo>
                    <a:cubicBezTo>
                      <a:pt x="93" y="87"/>
                      <a:pt x="97" y="86"/>
                      <a:pt x="101" y="82"/>
                    </a:cubicBezTo>
                    <a:cubicBezTo>
                      <a:pt x="103" y="80"/>
                      <a:pt x="104" y="79"/>
                      <a:pt x="106" y="79"/>
                    </a:cubicBezTo>
                    <a:cubicBezTo>
                      <a:pt x="106" y="78"/>
                      <a:pt x="107" y="77"/>
                      <a:pt x="107" y="76"/>
                    </a:cubicBezTo>
                    <a:cubicBezTo>
                      <a:pt x="107" y="74"/>
                      <a:pt x="105" y="75"/>
                      <a:pt x="103" y="74"/>
                    </a:cubicBezTo>
                    <a:cubicBezTo>
                      <a:pt x="101" y="74"/>
                      <a:pt x="100" y="72"/>
                      <a:pt x="101" y="70"/>
                    </a:cubicBezTo>
                    <a:cubicBezTo>
                      <a:pt x="102" y="68"/>
                      <a:pt x="100" y="68"/>
                      <a:pt x="99" y="66"/>
                    </a:cubicBezTo>
                    <a:cubicBezTo>
                      <a:pt x="97" y="64"/>
                      <a:pt x="99" y="65"/>
                      <a:pt x="100" y="64"/>
                    </a:cubicBezTo>
                    <a:cubicBezTo>
                      <a:pt x="101" y="63"/>
                      <a:pt x="103" y="61"/>
                      <a:pt x="102" y="61"/>
                    </a:cubicBezTo>
                    <a:cubicBezTo>
                      <a:pt x="101" y="60"/>
                      <a:pt x="100" y="59"/>
                      <a:pt x="101" y="57"/>
                    </a:cubicBezTo>
                    <a:cubicBezTo>
                      <a:pt x="102" y="54"/>
                      <a:pt x="100" y="54"/>
                      <a:pt x="100" y="52"/>
                    </a:cubicBezTo>
                    <a:cubicBezTo>
                      <a:pt x="100" y="51"/>
                      <a:pt x="98" y="50"/>
                      <a:pt x="96" y="52"/>
                    </a:cubicBezTo>
                    <a:cubicBezTo>
                      <a:pt x="94" y="54"/>
                      <a:pt x="94" y="53"/>
                      <a:pt x="95" y="49"/>
                    </a:cubicBezTo>
                    <a:cubicBezTo>
                      <a:pt x="96" y="46"/>
                      <a:pt x="100" y="44"/>
                      <a:pt x="100" y="43"/>
                    </a:cubicBezTo>
                    <a:cubicBezTo>
                      <a:pt x="100" y="41"/>
                      <a:pt x="103" y="39"/>
                      <a:pt x="104" y="39"/>
                    </a:cubicBezTo>
                    <a:cubicBezTo>
                      <a:pt x="106" y="39"/>
                      <a:pt x="106" y="35"/>
                      <a:pt x="106" y="33"/>
                    </a:cubicBezTo>
                    <a:cubicBezTo>
                      <a:pt x="107" y="30"/>
                      <a:pt x="107" y="28"/>
                      <a:pt x="110" y="26"/>
                    </a:cubicBezTo>
                    <a:cubicBezTo>
                      <a:pt x="112" y="24"/>
                      <a:pt x="109" y="23"/>
                      <a:pt x="108" y="23"/>
                    </a:cubicBezTo>
                    <a:close/>
                    <a:moveTo>
                      <a:pt x="121" y="86"/>
                    </a:moveTo>
                    <a:cubicBezTo>
                      <a:pt x="120" y="86"/>
                      <a:pt x="120" y="89"/>
                      <a:pt x="116" y="91"/>
                    </a:cubicBezTo>
                    <a:cubicBezTo>
                      <a:pt x="113" y="93"/>
                      <a:pt x="116" y="102"/>
                      <a:pt x="120" y="102"/>
                    </a:cubicBezTo>
                    <a:cubicBezTo>
                      <a:pt x="123" y="101"/>
                      <a:pt x="123" y="86"/>
                      <a:pt x="121" y="8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97" name="Freeform 99"/>
              <p:cNvSpPr>
                <a:spLocks/>
              </p:cNvSpPr>
              <p:nvPr/>
            </p:nvSpPr>
            <p:spPr bwMode="auto">
              <a:xfrm>
                <a:off x="3510686" y="3967996"/>
                <a:ext cx="57379" cy="34174"/>
              </a:xfrm>
              <a:custGeom>
                <a:avLst/>
                <a:gdLst>
                  <a:gd name="T0" fmla="*/ 19 w 19"/>
                  <a:gd name="T1" fmla="*/ 4 h 11"/>
                  <a:gd name="T2" fmla="*/ 10 w 19"/>
                  <a:gd name="T3" fmla="*/ 2 h 11"/>
                  <a:gd name="T4" fmla="*/ 6 w 19"/>
                  <a:gd name="T5" fmla="*/ 0 h 11"/>
                  <a:gd name="T6" fmla="*/ 6 w 19"/>
                  <a:gd name="T7" fmla="*/ 0 h 11"/>
                  <a:gd name="T8" fmla="*/ 0 w 19"/>
                  <a:gd name="T9" fmla="*/ 5 h 11"/>
                  <a:gd name="T10" fmla="*/ 16 w 19"/>
                  <a:gd name="T11" fmla="*/ 11 h 11"/>
                  <a:gd name="T12" fmla="*/ 19 w 19"/>
                  <a:gd name="T13" fmla="*/ 10 h 11"/>
                  <a:gd name="T14" fmla="*/ 19 w 19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1">
                    <a:moveTo>
                      <a:pt x="19" y="4"/>
                    </a:moveTo>
                    <a:cubicBezTo>
                      <a:pt x="17" y="2"/>
                      <a:pt x="14" y="4"/>
                      <a:pt x="10" y="2"/>
                    </a:cubicBezTo>
                    <a:cubicBezTo>
                      <a:pt x="9" y="1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2" y="3"/>
                      <a:pt x="0" y="5"/>
                    </a:cubicBezTo>
                    <a:cubicBezTo>
                      <a:pt x="2" y="7"/>
                      <a:pt x="13" y="11"/>
                      <a:pt x="16" y="11"/>
                    </a:cubicBezTo>
                    <a:cubicBezTo>
                      <a:pt x="17" y="11"/>
                      <a:pt x="18" y="10"/>
                      <a:pt x="19" y="10"/>
                    </a:cubicBezTo>
                    <a:cubicBezTo>
                      <a:pt x="19" y="7"/>
                      <a:pt x="19" y="5"/>
                      <a:pt x="19" y="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98" name="Freeform 100"/>
              <p:cNvSpPr>
                <a:spLocks/>
              </p:cNvSpPr>
              <p:nvPr/>
            </p:nvSpPr>
            <p:spPr bwMode="auto">
              <a:xfrm>
                <a:off x="3529812" y="3918049"/>
                <a:ext cx="153010" cy="89378"/>
              </a:xfrm>
              <a:custGeom>
                <a:avLst/>
                <a:gdLst>
                  <a:gd name="T0" fmla="*/ 22 w 51"/>
                  <a:gd name="T1" fmla="*/ 26 h 29"/>
                  <a:gd name="T2" fmla="*/ 24 w 51"/>
                  <a:gd name="T3" fmla="*/ 20 h 29"/>
                  <a:gd name="T4" fmla="*/ 33 w 51"/>
                  <a:gd name="T5" fmla="*/ 16 h 29"/>
                  <a:gd name="T6" fmla="*/ 42 w 51"/>
                  <a:gd name="T7" fmla="*/ 15 h 29"/>
                  <a:gd name="T8" fmla="*/ 51 w 51"/>
                  <a:gd name="T9" fmla="*/ 11 h 29"/>
                  <a:gd name="T10" fmla="*/ 42 w 51"/>
                  <a:gd name="T11" fmla="*/ 4 h 29"/>
                  <a:gd name="T12" fmla="*/ 24 w 51"/>
                  <a:gd name="T13" fmla="*/ 4 h 29"/>
                  <a:gd name="T14" fmla="*/ 8 w 51"/>
                  <a:gd name="T15" fmla="*/ 5 h 29"/>
                  <a:gd name="T16" fmla="*/ 8 w 51"/>
                  <a:gd name="T17" fmla="*/ 5 h 29"/>
                  <a:gd name="T18" fmla="*/ 4 w 51"/>
                  <a:gd name="T19" fmla="*/ 9 h 29"/>
                  <a:gd name="T20" fmla="*/ 0 w 51"/>
                  <a:gd name="T21" fmla="*/ 16 h 29"/>
                  <a:gd name="T22" fmla="*/ 4 w 51"/>
                  <a:gd name="T23" fmla="*/ 18 h 29"/>
                  <a:gd name="T24" fmla="*/ 13 w 51"/>
                  <a:gd name="T25" fmla="*/ 20 h 29"/>
                  <a:gd name="T26" fmla="*/ 13 w 51"/>
                  <a:gd name="T27" fmla="*/ 26 h 29"/>
                  <a:gd name="T28" fmla="*/ 15 w 51"/>
                  <a:gd name="T29" fmla="*/ 26 h 29"/>
                  <a:gd name="T30" fmla="*/ 16 w 51"/>
                  <a:gd name="T31" fmla="*/ 29 h 29"/>
                  <a:gd name="T32" fmla="*/ 19 w 51"/>
                  <a:gd name="T33" fmla="*/ 28 h 29"/>
                  <a:gd name="T34" fmla="*/ 22 w 51"/>
                  <a:gd name="T35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29">
                    <a:moveTo>
                      <a:pt x="22" y="26"/>
                    </a:moveTo>
                    <a:cubicBezTo>
                      <a:pt x="22" y="25"/>
                      <a:pt x="19" y="21"/>
                      <a:pt x="24" y="20"/>
                    </a:cubicBezTo>
                    <a:cubicBezTo>
                      <a:pt x="29" y="20"/>
                      <a:pt x="33" y="20"/>
                      <a:pt x="33" y="16"/>
                    </a:cubicBezTo>
                    <a:cubicBezTo>
                      <a:pt x="34" y="13"/>
                      <a:pt x="40" y="15"/>
                      <a:pt x="42" y="15"/>
                    </a:cubicBezTo>
                    <a:cubicBezTo>
                      <a:pt x="43" y="15"/>
                      <a:pt x="47" y="11"/>
                      <a:pt x="51" y="11"/>
                    </a:cubicBezTo>
                    <a:cubicBezTo>
                      <a:pt x="51" y="7"/>
                      <a:pt x="46" y="8"/>
                      <a:pt x="42" y="4"/>
                    </a:cubicBezTo>
                    <a:cubicBezTo>
                      <a:pt x="38" y="0"/>
                      <a:pt x="29" y="2"/>
                      <a:pt x="24" y="4"/>
                    </a:cubicBezTo>
                    <a:cubicBezTo>
                      <a:pt x="19" y="6"/>
                      <a:pt x="14" y="2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8"/>
                      <a:pt x="4" y="9"/>
                    </a:cubicBezTo>
                    <a:cubicBezTo>
                      <a:pt x="0" y="12"/>
                      <a:pt x="1" y="15"/>
                      <a:pt x="0" y="16"/>
                    </a:cubicBezTo>
                    <a:cubicBezTo>
                      <a:pt x="1" y="16"/>
                      <a:pt x="3" y="17"/>
                      <a:pt x="4" y="18"/>
                    </a:cubicBezTo>
                    <a:cubicBezTo>
                      <a:pt x="8" y="20"/>
                      <a:pt x="11" y="18"/>
                      <a:pt x="13" y="20"/>
                    </a:cubicBezTo>
                    <a:cubicBezTo>
                      <a:pt x="13" y="21"/>
                      <a:pt x="13" y="23"/>
                      <a:pt x="13" y="26"/>
                    </a:cubicBezTo>
                    <a:cubicBezTo>
                      <a:pt x="13" y="25"/>
                      <a:pt x="14" y="25"/>
                      <a:pt x="15" y="26"/>
                    </a:cubicBezTo>
                    <a:cubicBezTo>
                      <a:pt x="16" y="26"/>
                      <a:pt x="16" y="28"/>
                      <a:pt x="16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21" y="26"/>
                      <a:pt x="22" y="26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99" name="Freeform 101"/>
              <p:cNvSpPr>
                <a:spLocks/>
              </p:cNvSpPr>
              <p:nvPr/>
            </p:nvSpPr>
            <p:spPr bwMode="auto">
              <a:xfrm>
                <a:off x="2823412" y="3456699"/>
                <a:ext cx="772703" cy="495524"/>
              </a:xfrm>
              <a:custGeom>
                <a:avLst/>
                <a:gdLst>
                  <a:gd name="T0" fmla="*/ 224 w 256"/>
                  <a:gd name="T1" fmla="*/ 149 h 159"/>
                  <a:gd name="T2" fmla="*/ 221 w 256"/>
                  <a:gd name="T3" fmla="*/ 134 h 159"/>
                  <a:gd name="T4" fmla="*/ 242 w 256"/>
                  <a:gd name="T5" fmla="*/ 129 h 159"/>
                  <a:gd name="T6" fmla="*/ 249 w 256"/>
                  <a:gd name="T7" fmla="*/ 120 h 159"/>
                  <a:gd name="T8" fmla="*/ 256 w 256"/>
                  <a:gd name="T9" fmla="*/ 104 h 159"/>
                  <a:gd name="T10" fmla="*/ 235 w 256"/>
                  <a:gd name="T11" fmla="*/ 102 h 159"/>
                  <a:gd name="T12" fmla="*/ 222 w 256"/>
                  <a:gd name="T13" fmla="*/ 120 h 159"/>
                  <a:gd name="T14" fmla="*/ 210 w 256"/>
                  <a:gd name="T15" fmla="*/ 126 h 159"/>
                  <a:gd name="T16" fmla="*/ 180 w 256"/>
                  <a:gd name="T17" fmla="*/ 126 h 159"/>
                  <a:gd name="T18" fmla="*/ 167 w 256"/>
                  <a:gd name="T19" fmla="*/ 107 h 159"/>
                  <a:gd name="T20" fmla="*/ 166 w 256"/>
                  <a:gd name="T21" fmla="*/ 67 h 159"/>
                  <a:gd name="T22" fmla="*/ 164 w 256"/>
                  <a:gd name="T23" fmla="*/ 62 h 159"/>
                  <a:gd name="T24" fmla="*/ 149 w 256"/>
                  <a:gd name="T25" fmla="*/ 52 h 159"/>
                  <a:gd name="T26" fmla="*/ 139 w 256"/>
                  <a:gd name="T27" fmla="*/ 35 h 159"/>
                  <a:gd name="T28" fmla="*/ 118 w 256"/>
                  <a:gd name="T29" fmla="*/ 34 h 159"/>
                  <a:gd name="T30" fmla="*/ 105 w 256"/>
                  <a:gd name="T31" fmla="*/ 23 h 159"/>
                  <a:gd name="T32" fmla="*/ 90 w 256"/>
                  <a:gd name="T33" fmla="*/ 8 h 159"/>
                  <a:gd name="T34" fmla="*/ 74 w 256"/>
                  <a:gd name="T35" fmla="*/ 12 h 159"/>
                  <a:gd name="T36" fmla="*/ 28 w 256"/>
                  <a:gd name="T37" fmla="*/ 4 h 159"/>
                  <a:gd name="T38" fmla="*/ 0 w 256"/>
                  <a:gd name="T39" fmla="*/ 2 h 159"/>
                  <a:gd name="T40" fmla="*/ 11 w 256"/>
                  <a:gd name="T41" fmla="*/ 25 h 159"/>
                  <a:gd name="T42" fmla="*/ 26 w 256"/>
                  <a:gd name="T43" fmla="*/ 45 h 159"/>
                  <a:gd name="T44" fmla="*/ 30 w 256"/>
                  <a:gd name="T45" fmla="*/ 54 h 159"/>
                  <a:gd name="T46" fmla="*/ 41 w 256"/>
                  <a:gd name="T47" fmla="*/ 70 h 159"/>
                  <a:gd name="T48" fmla="*/ 60 w 256"/>
                  <a:gd name="T49" fmla="*/ 89 h 159"/>
                  <a:gd name="T50" fmla="*/ 62 w 256"/>
                  <a:gd name="T51" fmla="*/ 80 h 159"/>
                  <a:gd name="T52" fmla="*/ 53 w 256"/>
                  <a:gd name="T53" fmla="*/ 69 h 159"/>
                  <a:gd name="T54" fmla="*/ 38 w 256"/>
                  <a:gd name="T55" fmla="*/ 45 h 159"/>
                  <a:gd name="T56" fmla="*/ 32 w 256"/>
                  <a:gd name="T57" fmla="*/ 31 h 159"/>
                  <a:gd name="T58" fmla="*/ 21 w 256"/>
                  <a:gd name="T59" fmla="*/ 22 h 159"/>
                  <a:gd name="T60" fmla="*/ 21 w 256"/>
                  <a:gd name="T61" fmla="*/ 8 h 159"/>
                  <a:gd name="T62" fmla="*/ 29 w 256"/>
                  <a:gd name="T63" fmla="*/ 11 h 159"/>
                  <a:gd name="T64" fmla="*/ 36 w 256"/>
                  <a:gd name="T65" fmla="*/ 23 h 159"/>
                  <a:gd name="T66" fmla="*/ 41 w 256"/>
                  <a:gd name="T67" fmla="*/ 35 h 159"/>
                  <a:gd name="T68" fmla="*/ 54 w 256"/>
                  <a:gd name="T69" fmla="*/ 45 h 159"/>
                  <a:gd name="T70" fmla="*/ 64 w 256"/>
                  <a:gd name="T71" fmla="*/ 55 h 159"/>
                  <a:gd name="T72" fmla="*/ 71 w 256"/>
                  <a:gd name="T73" fmla="*/ 66 h 159"/>
                  <a:gd name="T74" fmla="*/ 96 w 256"/>
                  <a:gd name="T75" fmla="*/ 93 h 159"/>
                  <a:gd name="T76" fmla="*/ 100 w 256"/>
                  <a:gd name="T77" fmla="*/ 108 h 159"/>
                  <a:gd name="T78" fmla="*/ 104 w 256"/>
                  <a:gd name="T79" fmla="*/ 122 h 159"/>
                  <a:gd name="T80" fmla="*/ 129 w 256"/>
                  <a:gd name="T81" fmla="*/ 134 h 159"/>
                  <a:gd name="T82" fmla="*/ 165 w 256"/>
                  <a:gd name="T83" fmla="*/ 151 h 159"/>
                  <a:gd name="T84" fmla="*/ 197 w 256"/>
                  <a:gd name="T85" fmla="*/ 152 h 159"/>
                  <a:gd name="T86" fmla="*/ 213 w 256"/>
                  <a:gd name="T87" fmla="*/ 15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6" h="159">
                    <a:moveTo>
                      <a:pt x="213" y="150"/>
                    </a:moveTo>
                    <a:cubicBezTo>
                      <a:pt x="214" y="150"/>
                      <a:pt x="223" y="151"/>
                      <a:pt x="224" y="149"/>
                    </a:cubicBezTo>
                    <a:cubicBezTo>
                      <a:pt x="225" y="146"/>
                      <a:pt x="217" y="141"/>
                      <a:pt x="218" y="140"/>
                    </a:cubicBezTo>
                    <a:cubicBezTo>
                      <a:pt x="219" y="140"/>
                      <a:pt x="220" y="134"/>
                      <a:pt x="221" y="134"/>
                    </a:cubicBezTo>
                    <a:cubicBezTo>
                      <a:pt x="222" y="134"/>
                      <a:pt x="236" y="135"/>
                      <a:pt x="236" y="134"/>
                    </a:cubicBezTo>
                    <a:cubicBezTo>
                      <a:pt x="237" y="134"/>
                      <a:pt x="240" y="129"/>
                      <a:pt x="242" y="129"/>
                    </a:cubicBezTo>
                    <a:cubicBezTo>
                      <a:pt x="243" y="129"/>
                      <a:pt x="244" y="130"/>
                      <a:pt x="246" y="131"/>
                    </a:cubicBezTo>
                    <a:cubicBezTo>
                      <a:pt x="248" y="129"/>
                      <a:pt x="249" y="124"/>
                      <a:pt x="249" y="120"/>
                    </a:cubicBezTo>
                    <a:cubicBezTo>
                      <a:pt x="250" y="115"/>
                      <a:pt x="248" y="113"/>
                      <a:pt x="251" y="110"/>
                    </a:cubicBezTo>
                    <a:cubicBezTo>
                      <a:pt x="253" y="108"/>
                      <a:pt x="256" y="107"/>
                      <a:pt x="256" y="104"/>
                    </a:cubicBezTo>
                    <a:cubicBezTo>
                      <a:pt x="255" y="100"/>
                      <a:pt x="251" y="104"/>
                      <a:pt x="248" y="102"/>
                    </a:cubicBezTo>
                    <a:cubicBezTo>
                      <a:pt x="245" y="100"/>
                      <a:pt x="243" y="101"/>
                      <a:pt x="235" y="102"/>
                    </a:cubicBezTo>
                    <a:cubicBezTo>
                      <a:pt x="227" y="103"/>
                      <a:pt x="224" y="107"/>
                      <a:pt x="224" y="112"/>
                    </a:cubicBezTo>
                    <a:cubicBezTo>
                      <a:pt x="225" y="117"/>
                      <a:pt x="222" y="115"/>
                      <a:pt x="222" y="120"/>
                    </a:cubicBezTo>
                    <a:cubicBezTo>
                      <a:pt x="222" y="124"/>
                      <a:pt x="216" y="124"/>
                      <a:pt x="216" y="127"/>
                    </a:cubicBezTo>
                    <a:cubicBezTo>
                      <a:pt x="216" y="130"/>
                      <a:pt x="211" y="127"/>
                      <a:pt x="210" y="126"/>
                    </a:cubicBezTo>
                    <a:cubicBezTo>
                      <a:pt x="208" y="125"/>
                      <a:pt x="192" y="130"/>
                      <a:pt x="190" y="131"/>
                    </a:cubicBezTo>
                    <a:cubicBezTo>
                      <a:pt x="188" y="131"/>
                      <a:pt x="184" y="126"/>
                      <a:pt x="180" y="126"/>
                    </a:cubicBezTo>
                    <a:cubicBezTo>
                      <a:pt x="177" y="126"/>
                      <a:pt x="176" y="121"/>
                      <a:pt x="176" y="118"/>
                    </a:cubicBezTo>
                    <a:cubicBezTo>
                      <a:pt x="175" y="114"/>
                      <a:pt x="169" y="110"/>
                      <a:pt x="167" y="107"/>
                    </a:cubicBezTo>
                    <a:cubicBezTo>
                      <a:pt x="164" y="103"/>
                      <a:pt x="164" y="95"/>
                      <a:pt x="163" y="90"/>
                    </a:cubicBezTo>
                    <a:cubicBezTo>
                      <a:pt x="163" y="85"/>
                      <a:pt x="163" y="76"/>
                      <a:pt x="166" y="67"/>
                    </a:cubicBezTo>
                    <a:cubicBezTo>
                      <a:pt x="167" y="65"/>
                      <a:pt x="167" y="64"/>
                      <a:pt x="167" y="63"/>
                    </a:cubicBezTo>
                    <a:cubicBezTo>
                      <a:pt x="166" y="62"/>
                      <a:pt x="164" y="62"/>
                      <a:pt x="164" y="62"/>
                    </a:cubicBezTo>
                    <a:cubicBezTo>
                      <a:pt x="160" y="62"/>
                      <a:pt x="153" y="58"/>
                      <a:pt x="152" y="58"/>
                    </a:cubicBezTo>
                    <a:cubicBezTo>
                      <a:pt x="150" y="58"/>
                      <a:pt x="151" y="54"/>
                      <a:pt x="149" y="52"/>
                    </a:cubicBezTo>
                    <a:cubicBezTo>
                      <a:pt x="148" y="51"/>
                      <a:pt x="149" y="47"/>
                      <a:pt x="147" y="46"/>
                    </a:cubicBezTo>
                    <a:cubicBezTo>
                      <a:pt x="146" y="45"/>
                      <a:pt x="141" y="40"/>
                      <a:pt x="139" y="35"/>
                    </a:cubicBezTo>
                    <a:cubicBezTo>
                      <a:pt x="138" y="29"/>
                      <a:pt x="128" y="26"/>
                      <a:pt x="124" y="26"/>
                    </a:cubicBezTo>
                    <a:cubicBezTo>
                      <a:pt x="121" y="26"/>
                      <a:pt x="119" y="33"/>
                      <a:pt x="118" y="34"/>
                    </a:cubicBezTo>
                    <a:cubicBezTo>
                      <a:pt x="117" y="34"/>
                      <a:pt x="110" y="30"/>
                      <a:pt x="108" y="29"/>
                    </a:cubicBezTo>
                    <a:cubicBezTo>
                      <a:pt x="106" y="28"/>
                      <a:pt x="105" y="26"/>
                      <a:pt x="105" y="23"/>
                    </a:cubicBezTo>
                    <a:cubicBezTo>
                      <a:pt x="105" y="21"/>
                      <a:pt x="101" y="17"/>
                      <a:pt x="100" y="17"/>
                    </a:cubicBezTo>
                    <a:cubicBezTo>
                      <a:pt x="98" y="16"/>
                      <a:pt x="90" y="8"/>
                      <a:pt x="90" y="8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32" y="5"/>
                      <a:pt x="28" y="4"/>
                    </a:cubicBezTo>
                    <a:cubicBezTo>
                      <a:pt x="25" y="4"/>
                      <a:pt x="19" y="0"/>
                      <a:pt x="19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2" y="6"/>
                      <a:pt x="4" y="9"/>
                    </a:cubicBezTo>
                    <a:cubicBezTo>
                      <a:pt x="8" y="14"/>
                      <a:pt x="11" y="23"/>
                      <a:pt x="11" y="25"/>
                    </a:cubicBezTo>
                    <a:cubicBezTo>
                      <a:pt x="12" y="28"/>
                      <a:pt x="17" y="31"/>
                      <a:pt x="22" y="34"/>
                    </a:cubicBezTo>
                    <a:cubicBezTo>
                      <a:pt x="26" y="37"/>
                      <a:pt x="26" y="43"/>
                      <a:pt x="26" y="45"/>
                    </a:cubicBezTo>
                    <a:cubicBezTo>
                      <a:pt x="25" y="47"/>
                      <a:pt x="20" y="44"/>
                      <a:pt x="19" y="46"/>
                    </a:cubicBezTo>
                    <a:cubicBezTo>
                      <a:pt x="19" y="47"/>
                      <a:pt x="27" y="54"/>
                      <a:pt x="30" y="54"/>
                    </a:cubicBezTo>
                    <a:cubicBezTo>
                      <a:pt x="33" y="53"/>
                      <a:pt x="34" y="55"/>
                      <a:pt x="39" y="59"/>
                    </a:cubicBezTo>
                    <a:cubicBezTo>
                      <a:pt x="43" y="63"/>
                      <a:pt x="43" y="68"/>
                      <a:pt x="41" y="70"/>
                    </a:cubicBezTo>
                    <a:cubicBezTo>
                      <a:pt x="39" y="71"/>
                      <a:pt x="45" y="74"/>
                      <a:pt x="51" y="78"/>
                    </a:cubicBezTo>
                    <a:cubicBezTo>
                      <a:pt x="57" y="82"/>
                      <a:pt x="59" y="87"/>
                      <a:pt x="60" y="89"/>
                    </a:cubicBezTo>
                    <a:cubicBezTo>
                      <a:pt x="60" y="91"/>
                      <a:pt x="63" y="89"/>
                      <a:pt x="64" y="86"/>
                    </a:cubicBezTo>
                    <a:cubicBezTo>
                      <a:pt x="65" y="84"/>
                      <a:pt x="62" y="83"/>
                      <a:pt x="62" y="80"/>
                    </a:cubicBezTo>
                    <a:cubicBezTo>
                      <a:pt x="62" y="76"/>
                      <a:pt x="57" y="77"/>
                      <a:pt x="55" y="77"/>
                    </a:cubicBezTo>
                    <a:cubicBezTo>
                      <a:pt x="53" y="76"/>
                      <a:pt x="55" y="71"/>
                      <a:pt x="53" y="69"/>
                    </a:cubicBezTo>
                    <a:cubicBezTo>
                      <a:pt x="51" y="67"/>
                      <a:pt x="49" y="61"/>
                      <a:pt x="48" y="57"/>
                    </a:cubicBezTo>
                    <a:cubicBezTo>
                      <a:pt x="46" y="53"/>
                      <a:pt x="41" y="49"/>
                      <a:pt x="38" y="45"/>
                    </a:cubicBezTo>
                    <a:cubicBezTo>
                      <a:pt x="36" y="40"/>
                      <a:pt x="33" y="37"/>
                      <a:pt x="31" y="35"/>
                    </a:cubicBezTo>
                    <a:cubicBezTo>
                      <a:pt x="30" y="34"/>
                      <a:pt x="34" y="33"/>
                      <a:pt x="32" y="31"/>
                    </a:cubicBezTo>
                    <a:cubicBezTo>
                      <a:pt x="31" y="29"/>
                      <a:pt x="29" y="29"/>
                      <a:pt x="26" y="28"/>
                    </a:cubicBezTo>
                    <a:cubicBezTo>
                      <a:pt x="23" y="27"/>
                      <a:pt x="21" y="25"/>
                      <a:pt x="21" y="22"/>
                    </a:cubicBezTo>
                    <a:cubicBezTo>
                      <a:pt x="21" y="19"/>
                      <a:pt x="19" y="11"/>
                      <a:pt x="18" y="9"/>
                    </a:cubicBezTo>
                    <a:cubicBezTo>
                      <a:pt x="17" y="7"/>
                      <a:pt x="20" y="7"/>
                      <a:pt x="21" y="8"/>
                    </a:cubicBezTo>
                    <a:cubicBezTo>
                      <a:pt x="22" y="9"/>
                      <a:pt x="23" y="10"/>
                      <a:pt x="24" y="10"/>
                    </a:cubicBezTo>
                    <a:cubicBezTo>
                      <a:pt x="26" y="9"/>
                      <a:pt x="28" y="9"/>
                      <a:pt x="29" y="11"/>
                    </a:cubicBezTo>
                    <a:cubicBezTo>
                      <a:pt x="30" y="14"/>
                      <a:pt x="33" y="12"/>
                      <a:pt x="34" y="13"/>
                    </a:cubicBezTo>
                    <a:cubicBezTo>
                      <a:pt x="36" y="14"/>
                      <a:pt x="31" y="15"/>
                      <a:pt x="36" y="23"/>
                    </a:cubicBezTo>
                    <a:cubicBezTo>
                      <a:pt x="41" y="32"/>
                      <a:pt x="37" y="27"/>
                      <a:pt x="37" y="33"/>
                    </a:cubicBezTo>
                    <a:cubicBezTo>
                      <a:pt x="37" y="39"/>
                      <a:pt x="40" y="36"/>
                      <a:pt x="41" y="35"/>
                    </a:cubicBezTo>
                    <a:cubicBezTo>
                      <a:pt x="42" y="34"/>
                      <a:pt x="45" y="37"/>
                      <a:pt x="47" y="40"/>
                    </a:cubicBezTo>
                    <a:cubicBezTo>
                      <a:pt x="50" y="43"/>
                      <a:pt x="54" y="43"/>
                      <a:pt x="54" y="45"/>
                    </a:cubicBezTo>
                    <a:cubicBezTo>
                      <a:pt x="54" y="46"/>
                      <a:pt x="55" y="50"/>
                      <a:pt x="59" y="50"/>
                    </a:cubicBezTo>
                    <a:cubicBezTo>
                      <a:pt x="62" y="51"/>
                      <a:pt x="62" y="54"/>
                      <a:pt x="64" y="55"/>
                    </a:cubicBezTo>
                    <a:cubicBezTo>
                      <a:pt x="66" y="55"/>
                      <a:pt x="67" y="57"/>
                      <a:pt x="66" y="60"/>
                    </a:cubicBezTo>
                    <a:cubicBezTo>
                      <a:pt x="65" y="62"/>
                      <a:pt x="66" y="64"/>
                      <a:pt x="71" y="66"/>
                    </a:cubicBezTo>
                    <a:cubicBezTo>
                      <a:pt x="76" y="68"/>
                      <a:pt x="74" y="69"/>
                      <a:pt x="78" y="73"/>
                    </a:cubicBezTo>
                    <a:cubicBezTo>
                      <a:pt x="82" y="77"/>
                      <a:pt x="93" y="89"/>
                      <a:pt x="96" y="93"/>
                    </a:cubicBezTo>
                    <a:cubicBezTo>
                      <a:pt x="98" y="96"/>
                      <a:pt x="99" y="99"/>
                      <a:pt x="100" y="102"/>
                    </a:cubicBezTo>
                    <a:cubicBezTo>
                      <a:pt x="101" y="105"/>
                      <a:pt x="98" y="106"/>
                      <a:pt x="100" y="108"/>
                    </a:cubicBezTo>
                    <a:cubicBezTo>
                      <a:pt x="101" y="110"/>
                      <a:pt x="97" y="110"/>
                      <a:pt x="97" y="111"/>
                    </a:cubicBezTo>
                    <a:cubicBezTo>
                      <a:pt x="97" y="113"/>
                      <a:pt x="100" y="121"/>
                      <a:pt x="104" y="122"/>
                    </a:cubicBezTo>
                    <a:cubicBezTo>
                      <a:pt x="108" y="122"/>
                      <a:pt x="112" y="127"/>
                      <a:pt x="116" y="130"/>
                    </a:cubicBezTo>
                    <a:cubicBezTo>
                      <a:pt x="119" y="133"/>
                      <a:pt x="124" y="132"/>
                      <a:pt x="129" y="134"/>
                    </a:cubicBezTo>
                    <a:cubicBezTo>
                      <a:pt x="134" y="136"/>
                      <a:pt x="139" y="140"/>
                      <a:pt x="146" y="142"/>
                    </a:cubicBezTo>
                    <a:cubicBezTo>
                      <a:pt x="153" y="144"/>
                      <a:pt x="160" y="148"/>
                      <a:pt x="165" y="151"/>
                    </a:cubicBezTo>
                    <a:cubicBezTo>
                      <a:pt x="170" y="154"/>
                      <a:pt x="175" y="152"/>
                      <a:pt x="182" y="150"/>
                    </a:cubicBezTo>
                    <a:cubicBezTo>
                      <a:pt x="188" y="147"/>
                      <a:pt x="194" y="150"/>
                      <a:pt x="197" y="152"/>
                    </a:cubicBezTo>
                    <a:cubicBezTo>
                      <a:pt x="199" y="153"/>
                      <a:pt x="203" y="156"/>
                      <a:pt x="206" y="159"/>
                    </a:cubicBezTo>
                    <a:cubicBezTo>
                      <a:pt x="210" y="154"/>
                      <a:pt x="213" y="150"/>
                      <a:pt x="213" y="15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00" name="Freeform 102"/>
              <p:cNvSpPr>
                <a:spLocks/>
              </p:cNvSpPr>
              <p:nvPr/>
            </p:nvSpPr>
            <p:spPr bwMode="auto">
              <a:xfrm>
                <a:off x="3444381" y="3874674"/>
                <a:ext cx="108383" cy="107780"/>
              </a:xfrm>
              <a:custGeom>
                <a:avLst/>
                <a:gdLst>
                  <a:gd name="T0" fmla="*/ 32 w 36"/>
                  <a:gd name="T1" fmla="*/ 23 h 35"/>
                  <a:gd name="T2" fmla="*/ 36 w 36"/>
                  <a:gd name="T3" fmla="*/ 19 h 35"/>
                  <a:gd name="T4" fmla="*/ 33 w 36"/>
                  <a:gd name="T5" fmla="*/ 17 h 35"/>
                  <a:gd name="T6" fmla="*/ 29 w 36"/>
                  <a:gd name="T7" fmla="*/ 17 h 35"/>
                  <a:gd name="T8" fmla="*/ 29 w 36"/>
                  <a:gd name="T9" fmla="*/ 0 h 35"/>
                  <a:gd name="T10" fmla="*/ 15 w 36"/>
                  <a:gd name="T11" fmla="*/ 0 h 35"/>
                  <a:gd name="T12" fmla="*/ 12 w 36"/>
                  <a:gd name="T13" fmla="*/ 6 h 35"/>
                  <a:gd name="T14" fmla="*/ 18 w 36"/>
                  <a:gd name="T15" fmla="*/ 15 h 35"/>
                  <a:gd name="T16" fmla="*/ 7 w 36"/>
                  <a:gd name="T17" fmla="*/ 16 h 35"/>
                  <a:gd name="T18" fmla="*/ 0 w 36"/>
                  <a:gd name="T19" fmla="*/ 25 h 35"/>
                  <a:gd name="T20" fmla="*/ 10 w 36"/>
                  <a:gd name="T21" fmla="*/ 33 h 35"/>
                  <a:gd name="T22" fmla="*/ 21 w 36"/>
                  <a:gd name="T23" fmla="*/ 35 h 35"/>
                  <a:gd name="T24" fmla="*/ 22 w 36"/>
                  <a:gd name="T25" fmla="*/ 35 h 35"/>
                  <a:gd name="T26" fmla="*/ 28 w 36"/>
                  <a:gd name="T27" fmla="*/ 30 h 35"/>
                  <a:gd name="T28" fmla="*/ 32 w 36"/>
                  <a:gd name="T29" fmla="*/ 2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5">
                    <a:moveTo>
                      <a:pt x="32" y="23"/>
                    </a:moveTo>
                    <a:cubicBezTo>
                      <a:pt x="34" y="22"/>
                      <a:pt x="35" y="20"/>
                      <a:pt x="36" y="19"/>
                    </a:cubicBezTo>
                    <a:cubicBezTo>
                      <a:pt x="33" y="20"/>
                      <a:pt x="32" y="19"/>
                      <a:pt x="33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6" y="0"/>
                      <a:pt x="16" y="0"/>
                      <a:pt x="15" y="0"/>
                    </a:cubicBezTo>
                    <a:cubicBezTo>
                      <a:pt x="14" y="0"/>
                      <a:pt x="13" y="6"/>
                      <a:pt x="12" y="6"/>
                    </a:cubicBezTo>
                    <a:cubicBezTo>
                      <a:pt x="11" y="7"/>
                      <a:pt x="19" y="12"/>
                      <a:pt x="18" y="15"/>
                    </a:cubicBezTo>
                    <a:cubicBezTo>
                      <a:pt x="17" y="17"/>
                      <a:pt x="8" y="16"/>
                      <a:pt x="7" y="16"/>
                    </a:cubicBezTo>
                    <a:cubicBezTo>
                      <a:pt x="7" y="16"/>
                      <a:pt x="4" y="20"/>
                      <a:pt x="0" y="25"/>
                    </a:cubicBezTo>
                    <a:cubicBezTo>
                      <a:pt x="4" y="28"/>
                      <a:pt x="8" y="32"/>
                      <a:pt x="10" y="33"/>
                    </a:cubicBezTo>
                    <a:cubicBezTo>
                      <a:pt x="13" y="35"/>
                      <a:pt x="19" y="33"/>
                      <a:pt x="21" y="35"/>
                    </a:cubicBezTo>
                    <a:cubicBezTo>
                      <a:pt x="21" y="35"/>
                      <a:pt x="22" y="35"/>
                      <a:pt x="22" y="35"/>
                    </a:cubicBezTo>
                    <a:cubicBezTo>
                      <a:pt x="24" y="33"/>
                      <a:pt x="27" y="30"/>
                      <a:pt x="28" y="30"/>
                    </a:cubicBezTo>
                    <a:cubicBezTo>
                      <a:pt x="29" y="30"/>
                      <a:pt x="28" y="26"/>
                      <a:pt x="32" y="2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01" name="Freeform 103"/>
              <p:cNvSpPr>
                <a:spLocks/>
              </p:cNvSpPr>
              <p:nvPr/>
            </p:nvSpPr>
            <p:spPr bwMode="auto">
              <a:xfrm>
                <a:off x="3532361" y="3858902"/>
                <a:ext cx="33152" cy="68348"/>
              </a:xfrm>
              <a:custGeom>
                <a:avLst/>
                <a:gdLst>
                  <a:gd name="T0" fmla="*/ 1 w 11"/>
                  <a:gd name="T1" fmla="*/ 5 h 22"/>
                  <a:gd name="T2" fmla="*/ 0 w 11"/>
                  <a:gd name="T3" fmla="*/ 5 h 22"/>
                  <a:gd name="T4" fmla="*/ 0 w 11"/>
                  <a:gd name="T5" fmla="*/ 22 h 22"/>
                  <a:gd name="T6" fmla="*/ 4 w 11"/>
                  <a:gd name="T7" fmla="*/ 22 h 22"/>
                  <a:gd name="T8" fmla="*/ 7 w 11"/>
                  <a:gd name="T9" fmla="*/ 17 h 22"/>
                  <a:gd name="T10" fmla="*/ 9 w 11"/>
                  <a:gd name="T11" fmla="*/ 3 h 22"/>
                  <a:gd name="T12" fmla="*/ 11 w 11"/>
                  <a:gd name="T13" fmla="*/ 2 h 22"/>
                  <a:gd name="T14" fmla="*/ 7 w 11"/>
                  <a:gd name="T15" fmla="*/ 0 h 22"/>
                  <a:gd name="T16" fmla="*/ 1 w 11"/>
                  <a:gd name="T17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2">
                    <a:moveTo>
                      <a:pt x="1" y="5"/>
                    </a:moveTo>
                    <a:cubicBezTo>
                      <a:pt x="1" y="5"/>
                      <a:pt x="1" y="5"/>
                      <a:pt x="0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0"/>
                      <a:pt x="5" y="19"/>
                      <a:pt x="7" y="17"/>
                    </a:cubicBezTo>
                    <a:cubicBezTo>
                      <a:pt x="10" y="15"/>
                      <a:pt x="5" y="4"/>
                      <a:pt x="9" y="3"/>
                    </a:cubicBezTo>
                    <a:cubicBezTo>
                      <a:pt x="9" y="3"/>
                      <a:pt x="10" y="3"/>
                      <a:pt x="11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5" y="0"/>
                      <a:pt x="2" y="5"/>
                      <a:pt x="1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02" name="Freeform 104"/>
              <p:cNvSpPr>
                <a:spLocks/>
              </p:cNvSpPr>
              <p:nvPr/>
            </p:nvSpPr>
            <p:spPr bwMode="auto">
              <a:xfrm>
                <a:off x="3903413" y="3808956"/>
                <a:ext cx="75230" cy="65719"/>
              </a:xfrm>
              <a:custGeom>
                <a:avLst/>
                <a:gdLst>
                  <a:gd name="T0" fmla="*/ 12 w 25"/>
                  <a:gd name="T1" fmla="*/ 2 h 21"/>
                  <a:gd name="T2" fmla="*/ 18 w 25"/>
                  <a:gd name="T3" fmla="*/ 13 h 21"/>
                  <a:gd name="T4" fmla="*/ 1 w 25"/>
                  <a:gd name="T5" fmla="*/ 16 h 21"/>
                  <a:gd name="T6" fmla="*/ 12 w 25"/>
                  <a:gd name="T7" fmla="*/ 19 h 21"/>
                  <a:gd name="T8" fmla="*/ 24 w 25"/>
                  <a:gd name="T9" fmla="*/ 20 h 21"/>
                  <a:gd name="T10" fmla="*/ 25 w 25"/>
                  <a:gd name="T11" fmla="*/ 4 h 21"/>
                  <a:gd name="T12" fmla="*/ 12 w 25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1">
                    <a:moveTo>
                      <a:pt x="12" y="2"/>
                    </a:moveTo>
                    <a:cubicBezTo>
                      <a:pt x="8" y="4"/>
                      <a:pt x="18" y="10"/>
                      <a:pt x="18" y="13"/>
                    </a:cubicBezTo>
                    <a:cubicBezTo>
                      <a:pt x="18" y="17"/>
                      <a:pt x="3" y="13"/>
                      <a:pt x="1" y="16"/>
                    </a:cubicBezTo>
                    <a:cubicBezTo>
                      <a:pt x="0" y="18"/>
                      <a:pt x="6" y="21"/>
                      <a:pt x="12" y="19"/>
                    </a:cubicBezTo>
                    <a:cubicBezTo>
                      <a:pt x="17" y="17"/>
                      <a:pt x="21" y="19"/>
                      <a:pt x="24" y="20"/>
                    </a:cubicBezTo>
                    <a:cubicBezTo>
                      <a:pt x="24" y="15"/>
                      <a:pt x="25" y="8"/>
                      <a:pt x="25" y="4"/>
                    </a:cubicBezTo>
                    <a:cubicBezTo>
                      <a:pt x="21" y="3"/>
                      <a:pt x="15" y="0"/>
                      <a:pt x="12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03" name="Freeform 105"/>
              <p:cNvSpPr>
                <a:spLocks/>
              </p:cNvSpPr>
              <p:nvPr/>
            </p:nvSpPr>
            <p:spPr bwMode="auto">
              <a:xfrm>
                <a:off x="3974817" y="3818156"/>
                <a:ext cx="85431" cy="59147"/>
              </a:xfrm>
              <a:custGeom>
                <a:avLst/>
                <a:gdLst>
                  <a:gd name="T0" fmla="*/ 11 w 28"/>
                  <a:gd name="T1" fmla="*/ 14 h 19"/>
                  <a:gd name="T2" fmla="*/ 28 w 28"/>
                  <a:gd name="T3" fmla="*/ 11 h 19"/>
                  <a:gd name="T4" fmla="*/ 6 w 28"/>
                  <a:gd name="T5" fmla="*/ 1 h 19"/>
                  <a:gd name="T6" fmla="*/ 1 w 28"/>
                  <a:gd name="T7" fmla="*/ 1 h 19"/>
                  <a:gd name="T8" fmla="*/ 0 w 28"/>
                  <a:gd name="T9" fmla="*/ 17 h 19"/>
                  <a:gd name="T10" fmla="*/ 0 w 28"/>
                  <a:gd name="T11" fmla="*/ 18 h 19"/>
                  <a:gd name="T12" fmla="*/ 11 w 28"/>
                  <a:gd name="T1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9">
                    <a:moveTo>
                      <a:pt x="11" y="14"/>
                    </a:moveTo>
                    <a:cubicBezTo>
                      <a:pt x="17" y="12"/>
                      <a:pt x="28" y="16"/>
                      <a:pt x="28" y="11"/>
                    </a:cubicBezTo>
                    <a:cubicBezTo>
                      <a:pt x="28" y="5"/>
                      <a:pt x="10" y="0"/>
                      <a:pt x="6" y="1"/>
                    </a:cubicBezTo>
                    <a:cubicBezTo>
                      <a:pt x="5" y="2"/>
                      <a:pt x="3" y="2"/>
                      <a:pt x="1" y="1"/>
                    </a:cubicBezTo>
                    <a:cubicBezTo>
                      <a:pt x="1" y="5"/>
                      <a:pt x="0" y="12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4" y="16"/>
                      <a:pt x="11" y="1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04" name="Freeform 106"/>
              <p:cNvSpPr>
                <a:spLocks/>
              </p:cNvSpPr>
              <p:nvPr/>
            </p:nvSpPr>
            <p:spPr bwMode="auto">
              <a:xfrm>
                <a:off x="3576991" y="3952224"/>
                <a:ext cx="108383" cy="114351"/>
              </a:xfrm>
              <a:custGeom>
                <a:avLst/>
                <a:gdLst>
                  <a:gd name="T0" fmla="*/ 19 w 36"/>
                  <a:gd name="T1" fmla="*/ 34 h 37"/>
                  <a:gd name="T2" fmla="*/ 27 w 36"/>
                  <a:gd name="T3" fmla="*/ 36 h 37"/>
                  <a:gd name="T4" fmla="*/ 32 w 36"/>
                  <a:gd name="T5" fmla="*/ 36 h 37"/>
                  <a:gd name="T6" fmla="*/ 30 w 36"/>
                  <a:gd name="T7" fmla="*/ 35 h 37"/>
                  <a:gd name="T8" fmla="*/ 32 w 36"/>
                  <a:gd name="T9" fmla="*/ 24 h 37"/>
                  <a:gd name="T10" fmla="*/ 34 w 36"/>
                  <a:gd name="T11" fmla="*/ 9 h 37"/>
                  <a:gd name="T12" fmla="*/ 35 w 36"/>
                  <a:gd name="T13" fmla="*/ 1 h 37"/>
                  <a:gd name="T14" fmla="*/ 35 w 36"/>
                  <a:gd name="T15" fmla="*/ 0 h 37"/>
                  <a:gd name="T16" fmla="*/ 26 w 36"/>
                  <a:gd name="T17" fmla="*/ 4 h 37"/>
                  <a:gd name="T18" fmla="*/ 17 w 36"/>
                  <a:gd name="T19" fmla="*/ 5 h 37"/>
                  <a:gd name="T20" fmla="*/ 8 w 36"/>
                  <a:gd name="T21" fmla="*/ 9 h 37"/>
                  <a:gd name="T22" fmla="*/ 6 w 36"/>
                  <a:gd name="T23" fmla="*/ 15 h 37"/>
                  <a:gd name="T24" fmla="*/ 3 w 36"/>
                  <a:gd name="T25" fmla="*/ 17 h 37"/>
                  <a:gd name="T26" fmla="*/ 0 w 36"/>
                  <a:gd name="T27" fmla="*/ 18 h 37"/>
                  <a:gd name="T28" fmla="*/ 1 w 36"/>
                  <a:gd name="T29" fmla="*/ 21 h 37"/>
                  <a:gd name="T30" fmla="*/ 11 w 36"/>
                  <a:gd name="T31" fmla="*/ 31 h 37"/>
                  <a:gd name="T32" fmla="*/ 14 w 36"/>
                  <a:gd name="T33" fmla="*/ 34 h 37"/>
                  <a:gd name="T34" fmla="*/ 19 w 36"/>
                  <a:gd name="T35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7">
                    <a:moveTo>
                      <a:pt x="19" y="34"/>
                    </a:moveTo>
                    <a:cubicBezTo>
                      <a:pt x="21" y="35"/>
                      <a:pt x="25" y="34"/>
                      <a:pt x="27" y="36"/>
                    </a:cubicBezTo>
                    <a:cubicBezTo>
                      <a:pt x="28" y="37"/>
                      <a:pt x="30" y="37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2"/>
                      <a:pt x="31" y="27"/>
                      <a:pt x="32" y="24"/>
                    </a:cubicBezTo>
                    <a:cubicBezTo>
                      <a:pt x="34" y="20"/>
                      <a:pt x="31" y="12"/>
                      <a:pt x="34" y="9"/>
                    </a:cubicBezTo>
                    <a:cubicBezTo>
                      <a:pt x="36" y="7"/>
                      <a:pt x="34" y="6"/>
                      <a:pt x="35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1" y="0"/>
                      <a:pt x="27" y="4"/>
                      <a:pt x="26" y="4"/>
                    </a:cubicBezTo>
                    <a:cubicBezTo>
                      <a:pt x="24" y="4"/>
                      <a:pt x="18" y="2"/>
                      <a:pt x="17" y="5"/>
                    </a:cubicBezTo>
                    <a:cubicBezTo>
                      <a:pt x="17" y="9"/>
                      <a:pt x="13" y="9"/>
                      <a:pt x="8" y="9"/>
                    </a:cubicBezTo>
                    <a:cubicBezTo>
                      <a:pt x="3" y="10"/>
                      <a:pt x="6" y="14"/>
                      <a:pt x="6" y="15"/>
                    </a:cubicBezTo>
                    <a:cubicBezTo>
                      <a:pt x="5" y="15"/>
                      <a:pt x="3" y="17"/>
                      <a:pt x="3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4" y="23"/>
                      <a:pt x="8" y="29"/>
                      <a:pt x="11" y="31"/>
                    </a:cubicBezTo>
                    <a:cubicBezTo>
                      <a:pt x="13" y="32"/>
                      <a:pt x="14" y="33"/>
                      <a:pt x="14" y="34"/>
                    </a:cubicBezTo>
                    <a:cubicBezTo>
                      <a:pt x="16" y="34"/>
                      <a:pt x="18" y="34"/>
                      <a:pt x="19" y="3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05" name="Freeform 108"/>
              <p:cNvSpPr>
                <a:spLocks/>
              </p:cNvSpPr>
              <p:nvPr/>
            </p:nvSpPr>
            <p:spPr bwMode="auto">
              <a:xfrm>
                <a:off x="4316541" y="5171976"/>
                <a:ext cx="126234" cy="143269"/>
              </a:xfrm>
              <a:custGeom>
                <a:avLst/>
                <a:gdLst>
                  <a:gd name="T0" fmla="*/ 42 w 42"/>
                  <a:gd name="T1" fmla="*/ 22 h 46"/>
                  <a:gd name="T2" fmla="*/ 36 w 42"/>
                  <a:gd name="T3" fmla="*/ 15 h 46"/>
                  <a:gd name="T4" fmla="*/ 26 w 42"/>
                  <a:gd name="T5" fmla="*/ 8 h 46"/>
                  <a:gd name="T6" fmla="*/ 22 w 42"/>
                  <a:gd name="T7" fmla="*/ 10 h 46"/>
                  <a:gd name="T8" fmla="*/ 18 w 42"/>
                  <a:gd name="T9" fmla="*/ 4 h 46"/>
                  <a:gd name="T10" fmla="*/ 11 w 42"/>
                  <a:gd name="T11" fmla="*/ 1 h 46"/>
                  <a:gd name="T12" fmla="*/ 8 w 42"/>
                  <a:gd name="T13" fmla="*/ 1 h 46"/>
                  <a:gd name="T14" fmla="*/ 6 w 42"/>
                  <a:gd name="T15" fmla="*/ 6 h 46"/>
                  <a:gd name="T16" fmla="*/ 3 w 42"/>
                  <a:gd name="T17" fmla="*/ 20 h 46"/>
                  <a:gd name="T18" fmla="*/ 1 w 42"/>
                  <a:gd name="T19" fmla="*/ 31 h 46"/>
                  <a:gd name="T20" fmla="*/ 3 w 42"/>
                  <a:gd name="T21" fmla="*/ 36 h 46"/>
                  <a:gd name="T22" fmla="*/ 2 w 42"/>
                  <a:gd name="T23" fmla="*/ 40 h 46"/>
                  <a:gd name="T24" fmla="*/ 6 w 42"/>
                  <a:gd name="T25" fmla="*/ 42 h 46"/>
                  <a:gd name="T26" fmla="*/ 17 w 42"/>
                  <a:gd name="T27" fmla="*/ 44 h 46"/>
                  <a:gd name="T28" fmla="*/ 23 w 42"/>
                  <a:gd name="T29" fmla="*/ 44 h 46"/>
                  <a:gd name="T30" fmla="*/ 36 w 42"/>
                  <a:gd name="T31" fmla="*/ 43 h 46"/>
                  <a:gd name="T32" fmla="*/ 42 w 42"/>
                  <a:gd name="T33" fmla="*/ 35 h 46"/>
                  <a:gd name="T34" fmla="*/ 42 w 42"/>
                  <a:gd name="T35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46">
                    <a:moveTo>
                      <a:pt x="42" y="22"/>
                    </a:moveTo>
                    <a:cubicBezTo>
                      <a:pt x="42" y="18"/>
                      <a:pt x="37" y="17"/>
                      <a:pt x="36" y="15"/>
                    </a:cubicBezTo>
                    <a:cubicBezTo>
                      <a:pt x="35" y="14"/>
                      <a:pt x="29" y="11"/>
                      <a:pt x="26" y="8"/>
                    </a:cubicBezTo>
                    <a:cubicBezTo>
                      <a:pt x="24" y="5"/>
                      <a:pt x="23" y="9"/>
                      <a:pt x="22" y="10"/>
                    </a:cubicBezTo>
                    <a:cubicBezTo>
                      <a:pt x="21" y="10"/>
                      <a:pt x="21" y="7"/>
                      <a:pt x="18" y="4"/>
                    </a:cubicBezTo>
                    <a:cubicBezTo>
                      <a:pt x="15" y="0"/>
                      <a:pt x="12" y="0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7" y="3"/>
                      <a:pt x="6" y="4"/>
                      <a:pt x="6" y="6"/>
                    </a:cubicBezTo>
                    <a:cubicBezTo>
                      <a:pt x="6" y="10"/>
                      <a:pt x="3" y="14"/>
                      <a:pt x="3" y="20"/>
                    </a:cubicBezTo>
                    <a:cubicBezTo>
                      <a:pt x="3" y="27"/>
                      <a:pt x="1" y="26"/>
                      <a:pt x="1" y="31"/>
                    </a:cubicBezTo>
                    <a:cubicBezTo>
                      <a:pt x="0" y="37"/>
                      <a:pt x="2" y="36"/>
                      <a:pt x="3" y="36"/>
                    </a:cubicBezTo>
                    <a:cubicBezTo>
                      <a:pt x="3" y="37"/>
                      <a:pt x="3" y="39"/>
                      <a:pt x="2" y="40"/>
                    </a:cubicBezTo>
                    <a:cubicBezTo>
                      <a:pt x="3" y="41"/>
                      <a:pt x="4" y="42"/>
                      <a:pt x="6" y="42"/>
                    </a:cubicBezTo>
                    <a:cubicBezTo>
                      <a:pt x="9" y="41"/>
                      <a:pt x="12" y="42"/>
                      <a:pt x="17" y="44"/>
                    </a:cubicBezTo>
                    <a:cubicBezTo>
                      <a:pt x="21" y="46"/>
                      <a:pt x="19" y="44"/>
                      <a:pt x="23" y="44"/>
                    </a:cubicBezTo>
                    <a:cubicBezTo>
                      <a:pt x="27" y="45"/>
                      <a:pt x="31" y="45"/>
                      <a:pt x="36" y="43"/>
                    </a:cubicBezTo>
                    <a:cubicBezTo>
                      <a:pt x="39" y="41"/>
                      <a:pt x="40" y="38"/>
                      <a:pt x="42" y="35"/>
                    </a:cubicBezTo>
                    <a:cubicBezTo>
                      <a:pt x="40" y="30"/>
                      <a:pt x="42" y="25"/>
                      <a:pt x="42" y="2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06" name="Freeform 109"/>
              <p:cNvSpPr>
                <a:spLocks noEditPoints="1"/>
              </p:cNvSpPr>
              <p:nvPr/>
            </p:nvSpPr>
            <p:spPr bwMode="auto">
              <a:xfrm>
                <a:off x="3923814" y="4931443"/>
                <a:ext cx="516412" cy="1048881"/>
              </a:xfrm>
              <a:custGeom>
                <a:avLst/>
                <a:gdLst>
                  <a:gd name="T0" fmla="*/ 49 w 171"/>
                  <a:gd name="T1" fmla="*/ 319 h 337"/>
                  <a:gd name="T2" fmla="*/ 45 w 171"/>
                  <a:gd name="T3" fmla="*/ 312 h 337"/>
                  <a:gd name="T4" fmla="*/ 43 w 171"/>
                  <a:gd name="T5" fmla="*/ 335 h 337"/>
                  <a:gd name="T6" fmla="*/ 61 w 171"/>
                  <a:gd name="T7" fmla="*/ 336 h 337"/>
                  <a:gd name="T8" fmla="*/ 65 w 171"/>
                  <a:gd name="T9" fmla="*/ 330 h 337"/>
                  <a:gd name="T10" fmla="*/ 163 w 171"/>
                  <a:gd name="T11" fmla="*/ 35 h 337"/>
                  <a:gd name="T12" fmla="*/ 159 w 171"/>
                  <a:gd name="T13" fmla="*/ 48 h 337"/>
                  <a:gd name="T14" fmla="*/ 145 w 171"/>
                  <a:gd name="T15" fmla="*/ 53 h 337"/>
                  <a:gd name="T16" fmla="*/ 129 w 171"/>
                  <a:gd name="T17" fmla="*/ 51 h 337"/>
                  <a:gd name="T18" fmla="*/ 139 w 171"/>
                  <a:gd name="T19" fmla="*/ 34 h 337"/>
                  <a:gd name="T20" fmla="*/ 114 w 171"/>
                  <a:gd name="T21" fmla="*/ 21 h 337"/>
                  <a:gd name="T22" fmla="*/ 93 w 171"/>
                  <a:gd name="T23" fmla="*/ 3 h 337"/>
                  <a:gd name="T24" fmla="*/ 79 w 171"/>
                  <a:gd name="T25" fmla="*/ 8 h 337"/>
                  <a:gd name="T26" fmla="*/ 62 w 171"/>
                  <a:gd name="T27" fmla="*/ 5 h 337"/>
                  <a:gd name="T28" fmla="*/ 54 w 171"/>
                  <a:gd name="T29" fmla="*/ 20 h 337"/>
                  <a:gd name="T30" fmla="*/ 44 w 171"/>
                  <a:gd name="T31" fmla="*/ 33 h 337"/>
                  <a:gd name="T32" fmla="*/ 45 w 171"/>
                  <a:gd name="T33" fmla="*/ 48 h 337"/>
                  <a:gd name="T34" fmla="*/ 38 w 171"/>
                  <a:gd name="T35" fmla="*/ 59 h 337"/>
                  <a:gd name="T36" fmla="*/ 31 w 171"/>
                  <a:gd name="T37" fmla="*/ 71 h 337"/>
                  <a:gd name="T38" fmla="*/ 28 w 171"/>
                  <a:gd name="T39" fmla="*/ 86 h 337"/>
                  <a:gd name="T40" fmla="*/ 31 w 171"/>
                  <a:gd name="T41" fmla="*/ 104 h 337"/>
                  <a:gd name="T42" fmla="*/ 30 w 171"/>
                  <a:gd name="T43" fmla="*/ 118 h 337"/>
                  <a:gd name="T44" fmla="*/ 28 w 171"/>
                  <a:gd name="T45" fmla="*/ 135 h 337"/>
                  <a:gd name="T46" fmla="*/ 22 w 171"/>
                  <a:gd name="T47" fmla="*/ 154 h 337"/>
                  <a:gd name="T48" fmla="*/ 19 w 171"/>
                  <a:gd name="T49" fmla="*/ 162 h 337"/>
                  <a:gd name="T50" fmla="*/ 16 w 171"/>
                  <a:gd name="T51" fmla="*/ 174 h 337"/>
                  <a:gd name="T52" fmla="*/ 16 w 171"/>
                  <a:gd name="T53" fmla="*/ 186 h 337"/>
                  <a:gd name="T54" fmla="*/ 14 w 171"/>
                  <a:gd name="T55" fmla="*/ 204 h 337"/>
                  <a:gd name="T56" fmla="*/ 16 w 171"/>
                  <a:gd name="T57" fmla="*/ 213 h 337"/>
                  <a:gd name="T58" fmla="*/ 20 w 171"/>
                  <a:gd name="T59" fmla="*/ 221 h 337"/>
                  <a:gd name="T60" fmla="*/ 18 w 171"/>
                  <a:gd name="T61" fmla="*/ 229 h 337"/>
                  <a:gd name="T62" fmla="*/ 16 w 171"/>
                  <a:gd name="T63" fmla="*/ 242 h 337"/>
                  <a:gd name="T64" fmla="*/ 10 w 171"/>
                  <a:gd name="T65" fmla="*/ 253 h 337"/>
                  <a:gd name="T66" fmla="*/ 7 w 171"/>
                  <a:gd name="T67" fmla="*/ 266 h 337"/>
                  <a:gd name="T68" fmla="*/ 3 w 171"/>
                  <a:gd name="T69" fmla="*/ 279 h 337"/>
                  <a:gd name="T70" fmla="*/ 12 w 171"/>
                  <a:gd name="T71" fmla="*/ 287 h 337"/>
                  <a:gd name="T72" fmla="*/ 17 w 171"/>
                  <a:gd name="T73" fmla="*/ 300 h 337"/>
                  <a:gd name="T74" fmla="*/ 36 w 171"/>
                  <a:gd name="T75" fmla="*/ 303 h 337"/>
                  <a:gd name="T76" fmla="*/ 40 w 171"/>
                  <a:gd name="T77" fmla="*/ 296 h 337"/>
                  <a:gd name="T78" fmla="*/ 40 w 171"/>
                  <a:gd name="T79" fmla="*/ 282 h 337"/>
                  <a:gd name="T80" fmla="*/ 50 w 171"/>
                  <a:gd name="T81" fmla="*/ 272 h 337"/>
                  <a:gd name="T82" fmla="*/ 66 w 171"/>
                  <a:gd name="T83" fmla="*/ 255 h 337"/>
                  <a:gd name="T84" fmla="*/ 59 w 171"/>
                  <a:gd name="T85" fmla="*/ 244 h 337"/>
                  <a:gd name="T86" fmla="*/ 67 w 171"/>
                  <a:gd name="T87" fmla="*/ 224 h 337"/>
                  <a:gd name="T88" fmla="*/ 71 w 171"/>
                  <a:gd name="T89" fmla="*/ 213 h 337"/>
                  <a:gd name="T90" fmla="*/ 77 w 171"/>
                  <a:gd name="T91" fmla="*/ 202 h 337"/>
                  <a:gd name="T92" fmla="*/ 82 w 171"/>
                  <a:gd name="T93" fmla="*/ 201 h 337"/>
                  <a:gd name="T94" fmla="*/ 79 w 171"/>
                  <a:gd name="T95" fmla="*/ 196 h 337"/>
                  <a:gd name="T96" fmla="*/ 74 w 171"/>
                  <a:gd name="T97" fmla="*/ 188 h 337"/>
                  <a:gd name="T98" fmla="*/ 87 w 171"/>
                  <a:gd name="T99" fmla="*/ 184 h 337"/>
                  <a:gd name="T100" fmla="*/ 97 w 171"/>
                  <a:gd name="T101" fmla="*/ 171 h 337"/>
                  <a:gd name="T102" fmla="*/ 100 w 171"/>
                  <a:gd name="T103" fmla="*/ 161 h 337"/>
                  <a:gd name="T104" fmla="*/ 137 w 171"/>
                  <a:gd name="T105" fmla="*/ 152 h 337"/>
                  <a:gd name="T106" fmla="*/ 141 w 171"/>
                  <a:gd name="T107" fmla="*/ 136 h 337"/>
                  <a:gd name="T108" fmla="*/ 135 w 171"/>
                  <a:gd name="T109" fmla="*/ 123 h 337"/>
                  <a:gd name="T110" fmla="*/ 132 w 171"/>
                  <a:gd name="T111" fmla="*/ 117 h 337"/>
                  <a:gd name="T112" fmla="*/ 131 w 171"/>
                  <a:gd name="T113" fmla="*/ 108 h 337"/>
                  <a:gd name="T114" fmla="*/ 136 w 171"/>
                  <a:gd name="T115" fmla="*/ 83 h 337"/>
                  <a:gd name="T116" fmla="*/ 160 w 171"/>
                  <a:gd name="T117" fmla="*/ 54 h 337"/>
                  <a:gd name="T118" fmla="*/ 169 w 171"/>
                  <a:gd name="T119" fmla="*/ 35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1" h="337">
                    <a:moveTo>
                      <a:pt x="65" y="330"/>
                    </a:moveTo>
                    <a:cubicBezTo>
                      <a:pt x="61" y="330"/>
                      <a:pt x="52" y="322"/>
                      <a:pt x="49" y="319"/>
                    </a:cubicBezTo>
                    <a:cubicBezTo>
                      <a:pt x="46" y="317"/>
                      <a:pt x="48" y="315"/>
                      <a:pt x="45" y="315"/>
                    </a:cubicBezTo>
                    <a:cubicBezTo>
                      <a:pt x="41" y="316"/>
                      <a:pt x="44" y="313"/>
                      <a:pt x="45" y="312"/>
                    </a:cubicBezTo>
                    <a:cubicBezTo>
                      <a:pt x="47" y="311"/>
                      <a:pt x="45" y="308"/>
                      <a:pt x="43" y="307"/>
                    </a:cubicBezTo>
                    <a:cubicBezTo>
                      <a:pt x="42" y="312"/>
                      <a:pt x="41" y="335"/>
                      <a:pt x="43" y="335"/>
                    </a:cubicBezTo>
                    <a:cubicBezTo>
                      <a:pt x="44" y="335"/>
                      <a:pt x="54" y="334"/>
                      <a:pt x="57" y="336"/>
                    </a:cubicBezTo>
                    <a:cubicBezTo>
                      <a:pt x="58" y="336"/>
                      <a:pt x="59" y="337"/>
                      <a:pt x="61" y="336"/>
                    </a:cubicBezTo>
                    <a:cubicBezTo>
                      <a:pt x="62" y="334"/>
                      <a:pt x="68" y="335"/>
                      <a:pt x="71" y="333"/>
                    </a:cubicBezTo>
                    <a:cubicBezTo>
                      <a:pt x="74" y="331"/>
                      <a:pt x="70" y="330"/>
                      <a:pt x="65" y="330"/>
                    </a:cubicBezTo>
                    <a:close/>
                    <a:moveTo>
                      <a:pt x="169" y="35"/>
                    </a:moveTo>
                    <a:cubicBezTo>
                      <a:pt x="168" y="35"/>
                      <a:pt x="165" y="35"/>
                      <a:pt x="163" y="35"/>
                    </a:cubicBezTo>
                    <a:cubicBezTo>
                      <a:pt x="163" y="35"/>
                      <a:pt x="163" y="36"/>
                      <a:pt x="163" y="36"/>
                    </a:cubicBezTo>
                    <a:cubicBezTo>
                      <a:pt x="164" y="40"/>
                      <a:pt x="162" y="49"/>
                      <a:pt x="159" y="48"/>
                    </a:cubicBezTo>
                    <a:cubicBezTo>
                      <a:pt x="157" y="48"/>
                      <a:pt x="155" y="52"/>
                      <a:pt x="153" y="52"/>
                    </a:cubicBezTo>
                    <a:cubicBezTo>
                      <a:pt x="151" y="51"/>
                      <a:pt x="148" y="55"/>
                      <a:pt x="145" y="53"/>
                    </a:cubicBezTo>
                    <a:cubicBezTo>
                      <a:pt x="143" y="52"/>
                      <a:pt x="139" y="54"/>
                      <a:pt x="137" y="52"/>
                    </a:cubicBezTo>
                    <a:cubicBezTo>
                      <a:pt x="135" y="51"/>
                      <a:pt x="129" y="52"/>
                      <a:pt x="129" y="51"/>
                    </a:cubicBezTo>
                    <a:cubicBezTo>
                      <a:pt x="129" y="49"/>
                      <a:pt x="132" y="50"/>
                      <a:pt x="132" y="45"/>
                    </a:cubicBezTo>
                    <a:cubicBezTo>
                      <a:pt x="132" y="41"/>
                      <a:pt x="140" y="35"/>
                      <a:pt x="139" y="34"/>
                    </a:cubicBezTo>
                    <a:cubicBezTo>
                      <a:pt x="138" y="32"/>
                      <a:pt x="125" y="28"/>
                      <a:pt x="123" y="26"/>
                    </a:cubicBezTo>
                    <a:cubicBezTo>
                      <a:pt x="121" y="24"/>
                      <a:pt x="119" y="22"/>
                      <a:pt x="114" y="21"/>
                    </a:cubicBezTo>
                    <a:cubicBezTo>
                      <a:pt x="109" y="21"/>
                      <a:pt x="109" y="18"/>
                      <a:pt x="104" y="15"/>
                    </a:cubicBezTo>
                    <a:cubicBezTo>
                      <a:pt x="100" y="13"/>
                      <a:pt x="95" y="7"/>
                      <a:pt x="93" y="3"/>
                    </a:cubicBezTo>
                    <a:cubicBezTo>
                      <a:pt x="90" y="3"/>
                      <a:pt x="85" y="2"/>
                      <a:pt x="84" y="3"/>
                    </a:cubicBezTo>
                    <a:cubicBezTo>
                      <a:pt x="83" y="5"/>
                      <a:pt x="81" y="12"/>
                      <a:pt x="79" y="8"/>
                    </a:cubicBezTo>
                    <a:cubicBezTo>
                      <a:pt x="78" y="5"/>
                      <a:pt x="73" y="5"/>
                      <a:pt x="70" y="4"/>
                    </a:cubicBezTo>
                    <a:cubicBezTo>
                      <a:pt x="66" y="4"/>
                      <a:pt x="66" y="0"/>
                      <a:pt x="62" y="5"/>
                    </a:cubicBezTo>
                    <a:cubicBezTo>
                      <a:pt x="60" y="6"/>
                      <a:pt x="58" y="8"/>
                      <a:pt x="56" y="10"/>
                    </a:cubicBezTo>
                    <a:cubicBezTo>
                      <a:pt x="56" y="14"/>
                      <a:pt x="55" y="18"/>
                      <a:pt x="54" y="20"/>
                    </a:cubicBezTo>
                    <a:cubicBezTo>
                      <a:pt x="53" y="21"/>
                      <a:pt x="45" y="25"/>
                      <a:pt x="45" y="27"/>
                    </a:cubicBezTo>
                    <a:cubicBezTo>
                      <a:pt x="44" y="29"/>
                      <a:pt x="46" y="32"/>
                      <a:pt x="44" y="33"/>
                    </a:cubicBezTo>
                    <a:cubicBezTo>
                      <a:pt x="43" y="34"/>
                      <a:pt x="48" y="41"/>
                      <a:pt x="45" y="42"/>
                    </a:cubicBezTo>
                    <a:cubicBezTo>
                      <a:pt x="42" y="44"/>
                      <a:pt x="47" y="46"/>
                      <a:pt x="45" y="48"/>
                    </a:cubicBezTo>
                    <a:cubicBezTo>
                      <a:pt x="43" y="49"/>
                      <a:pt x="40" y="50"/>
                      <a:pt x="40" y="52"/>
                    </a:cubicBezTo>
                    <a:cubicBezTo>
                      <a:pt x="40" y="54"/>
                      <a:pt x="40" y="58"/>
                      <a:pt x="38" y="59"/>
                    </a:cubicBezTo>
                    <a:cubicBezTo>
                      <a:pt x="35" y="60"/>
                      <a:pt x="34" y="64"/>
                      <a:pt x="34" y="67"/>
                    </a:cubicBezTo>
                    <a:cubicBezTo>
                      <a:pt x="34" y="69"/>
                      <a:pt x="30" y="68"/>
                      <a:pt x="31" y="71"/>
                    </a:cubicBezTo>
                    <a:cubicBezTo>
                      <a:pt x="33" y="75"/>
                      <a:pt x="34" y="79"/>
                      <a:pt x="31" y="80"/>
                    </a:cubicBezTo>
                    <a:cubicBezTo>
                      <a:pt x="29" y="80"/>
                      <a:pt x="29" y="86"/>
                      <a:pt x="28" y="86"/>
                    </a:cubicBezTo>
                    <a:cubicBezTo>
                      <a:pt x="26" y="86"/>
                      <a:pt x="26" y="92"/>
                      <a:pt x="28" y="95"/>
                    </a:cubicBezTo>
                    <a:cubicBezTo>
                      <a:pt x="30" y="98"/>
                      <a:pt x="31" y="101"/>
                      <a:pt x="31" y="104"/>
                    </a:cubicBezTo>
                    <a:cubicBezTo>
                      <a:pt x="31" y="106"/>
                      <a:pt x="34" y="108"/>
                      <a:pt x="33" y="111"/>
                    </a:cubicBezTo>
                    <a:cubicBezTo>
                      <a:pt x="32" y="114"/>
                      <a:pt x="32" y="117"/>
                      <a:pt x="30" y="118"/>
                    </a:cubicBezTo>
                    <a:cubicBezTo>
                      <a:pt x="29" y="119"/>
                      <a:pt x="30" y="123"/>
                      <a:pt x="28" y="124"/>
                    </a:cubicBezTo>
                    <a:cubicBezTo>
                      <a:pt x="26" y="125"/>
                      <a:pt x="30" y="133"/>
                      <a:pt x="28" y="135"/>
                    </a:cubicBezTo>
                    <a:cubicBezTo>
                      <a:pt x="26" y="136"/>
                      <a:pt x="22" y="138"/>
                      <a:pt x="22" y="143"/>
                    </a:cubicBezTo>
                    <a:cubicBezTo>
                      <a:pt x="22" y="149"/>
                      <a:pt x="22" y="152"/>
                      <a:pt x="22" y="154"/>
                    </a:cubicBezTo>
                    <a:cubicBezTo>
                      <a:pt x="21" y="156"/>
                      <a:pt x="24" y="156"/>
                      <a:pt x="24" y="159"/>
                    </a:cubicBezTo>
                    <a:cubicBezTo>
                      <a:pt x="23" y="162"/>
                      <a:pt x="19" y="160"/>
                      <a:pt x="19" y="162"/>
                    </a:cubicBezTo>
                    <a:cubicBezTo>
                      <a:pt x="19" y="164"/>
                      <a:pt x="20" y="168"/>
                      <a:pt x="19" y="169"/>
                    </a:cubicBezTo>
                    <a:cubicBezTo>
                      <a:pt x="17" y="169"/>
                      <a:pt x="16" y="170"/>
                      <a:pt x="16" y="174"/>
                    </a:cubicBezTo>
                    <a:cubicBezTo>
                      <a:pt x="16" y="178"/>
                      <a:pt x="14" y="178"/>
                      <a:pt x="14" y="180"/>
                    </a:cubicBezTo>
                    <a:cubicBezTo>
                      <a:pt x="14" y="182"/>
                      <a:pt x="16" y="184"/>
                      <a:pt x="16" y="186"/>
                    </a:cubicBezTo>
                    <a:cubicBezTo>
                      <a:pt x="16" y="188"/>
                      <a:pt x="17" y="194"/>
                      <a:pt x="15" y="195"/>
                    </a:cubicBezTo>
                    <a:cubicBezTo>
                      <a:pt x="14" y="195"/>
                      <a:pt x="13" y="203"/>
                      <a:pt x="14" y="204"/>
                    </a:cubicBezTo>
                    <a:cubicBezTo>
                      <a:pt x="16" y="205"/>
                      <a:pt x="16" y="207"/>
                      <a:pt x="15" y="208"/>
                    </a:cubicBezTo>
                    <a:cubicBezTo>
                      <a:pt x="14" y="210"/>
                      <a:pt x="18" y="211"/>
                      <a:pt x="16" y="213"/>
                    </a:cubicBezTo>
                    <a:cubicBezTo>
                      <a:pt x="14" y="216"/>
                      <a:pt x="16" y="219"/>
                      <a:pt x="19" y="218"/>
                    </a:cubicBezTo>
                    <a:cubicBezTo>
                      <a:pt x="21" y="217"/>
                      <a:pt x="23" y="221"/>
                      <a:pt x="20" y="221"/>
                    </a:cubicBezTo>
                    <a:cubicBezTo>
                      <a:pt x="17" y="221"/>
                      <a:pt x="14" y="221"/>
                      <a:pt x="17" y="223"/>
                    </a:cubicBezTo>
                    <a:cubicBezTo>
                      <a:pt x="19" y="225"/>
                      <a:pt x="21" y="228"/>
                      <a:pt x="18" y="229"/>
                    </a:cubicBezTo>
                    <a:cubicBezTo>
                      <a:pt x="15" y="230"/>
                      <a:pt x="17" y="232"/>
                      <a:pt x="17" y="235"/>
                    </a:cubicBezTo>
                    <a:cubicBezTo>
                      <a:pt x="16" y="238"/>
                      <a:pt x="19" y="241"/>
                      <a:pt x="16" y="242"/>
                    </a:cubicBezTo>
                    <a:cubicBezTo>
                      <a:pt x="14" y="243"/>
                      <a:pt x="17" y="247"/>
                      <a:pt x="14" y="248"/>
                    </a:cubicBezTo>
                    <a:cubicBezTo>
                      <a:pt x="10" y="248"/>
                      <a:pt x="13" y="252"/>
                      <a:pt x="10" y="253"/>
                    </a:cubicBezTo>
                    <a:cubicBezTo>
                      <a:pt x="8" y="255"/>
                      <a:pt x="13" y="258"/>
                      <a:pt x="10" y="260"/>
                    </a:cubicBezTo>
                    <a:cubicBezTo>
                      <a:pt x="8" y="262"/>
                      <a:pt x="10" y="266"/>
                      <a:pt x="7" y="266"/>
                    </a:cubicBezTo>
                    <a:cubicBezTo>
                      <a:pt x="4" y="266"/>
                      <a:pt x="3" y="270"/>
                      <a:pt x="2" y="271"/>
                    </a:cubicBezTo>
                    <a:cubicBezTo>
                      <a:pt x="2" y="273"/>
                      <a:pt x="0" y="277"/>
                      <a:pt x="3" y="279"/>
                    </a:cubicBezTo>
                    <a:cubicBezTo>
                      <a:pt x="5" y="282"/>
                      <a:pt x="2" y="284"/>
                      <a:pt x="4" y="285"/>
                    </a:cubicBezTo>
                    <a:cubicBezTo>
                      <a:pt x="6" y="286"/>
                      <a:pt x="13" y="284"/>
                      <a:pt x="12" y="287"/>
                    </a:cubicBezTo>
                    <a:cubicBezTo>
                      <a:pt x="11" y="290"/>
                      <a:pt x="11" y="297"/>
                      <a:pt x="13" y="297"/>
                    </a:cubicBezTo>
                    <a:cubicBezTo>
                      <a:pt x="14" y="297"/>
                      <a:pt x="15" y="301"/>
                      <a:pt x="17" y="300"/>
                    </a:cubicBezTo>
                    <a:cubicBezTo>
                      <a:pt x="19" y="300"/>
                      <a:pt x="28" y="299"/>
                      <a:pt x="31" y="300"/>
                    </a:cubicBezTo>
                    <a:cubicBezTo>
                      <a:pt x="33" y="301"/>
                      <a:pt x="35" y="302"/>
                      <a:pt x="36" y="303"/>
                    </a:cubicBezTo>
                    <a:cubicBezTo>
                      <a:pt x="38" y="302"/>
                      <a:pt x="43" y="305"/>
                      <a:pt x="44" y="304"/>
                    </a:cubicBezTo>
                    <a:cubicBezTo>
                      <a:pt x="45" y="302"/>
                      <a:pt x="39" y="298"/>
                      <a:pt x="40" y="296"/>
                    </a:cubicBezTo>
                    <a:cubicBezTo>
                      <a:pt x="40" y="294"/>
                      <a:pt x="39" y="291"/>
                      <a:pt x="39" y="290"/>
                    </a:cubicBezTo>
                    <a:cubicBezTo>
                      <a:pt x="39" y="288"/>
                      <a:pt x="38" y="284"/>
                      <a:pt x="40" y="282"/>
                    </a:cubicBezTo>
                    <a:cubicBezTo>
                      <a:pt x="43" y="280"/>
                      <a:pt x="43" y="278"/>
                      <a:pt x="45" y="278"/>
                    </a:cubicBezTo>
                    <a:cubicBezTo>
                      <a:pt x="46" y="279"/>
                      <a:pt x="50" y="277"/>
                      <a:pt x="50" y="272"/>
                    </a:cubicBezTo>
                    <a:cubicBezTo>
                      <a:pt x="50" y="268"/>
                      <a:pt x="52" y="266"/>
                      <a:pt x="56" y="263"/>
                    </a:cubicBezTo>
                    <a:cubicBezTo>
                      <a:pt x="60" y="260"/>
                      <a:pt x="67" y="256"/>
                      <a:pt x="66" y="255"/>
                    </a:cubicBezTo>
                    <a:cubicBezTo>
                      <a:pt x="65" y="253"/>
                      <a:pt x="67" y="249"/>
                      <a:pt x="67" y="247"/>
                    </a:cubicBezTo>
                    <a:cubicBezTo>
                      <a:pt x="67" y="245"/>
                      <a:pt x="61" y="245"/>
                      <a:pt x="59" y="244"/>
                    </a:cubicBezTo>
                    <a:cubicBezTo>
                      <a:pt x="57" y="244"/>
                      <a:pt x="49" y="238"/>
                      <a:pt x="53" y="232"/>
                    </a:cubicBezTo>
                    <a:cubicBezTo>
                      <a:pt x="57" y="225"/>
                      <a:pt x="65" y="224"/>
                      <a:pt x="67" y="224"/>
                    </a:cubicBezTo>
                    <a:cubicBezTo>
                      <a:pt x="69" y="223"/>
                      <a:pt x="67" y="220"/>
                      <a:pt x="69" y="219"/>
                    </a:cubicBezTo>
                    <a:cubicBezTo>
                      <a:pt x="71" y="218"/>
                      <a:pt x="71" y="216"/>
                      <a:pt x="71" y="213"/>
                    </a:cubicBezTo>
                    <a:cubicBezTo>
                      <a:pt x="71" y="210"/>
                      <a:pt x="71" y="205"/>
                      <a:pt x="75" y="205"/>
                    </a:cubicBezTo>
                    <a:cubicBezTo>
                      <a:pt x="78" y="204"/>
                      <a:pt x="79" y="203"/>
                      <a:pt x="77" y="202"/>
                    </a:cubicBezTo>
                    <a:cubicBezTo>
                      <a:pt x="75" y="201"/>
                      <a:pt x="74" y="199"/>
                      <a:pt x="77" y="199"/>
                    </a:cubicBezTo>
                    <a:cubicBezTo>
                      <a:pt x="81" y="198"/>
                      <a:pt x="79" y="201"/>
                      <a:pt x="82" y="201"/>
                    </a:cubicBezTo>
                    <a:cubicBezTo>
                      <a:pt x="84" y="201"/>
                      <a:pt x="88" y="197"/>
                      <a:pt x="85" y="195"/>
                    </a:cubicBezTo>
                    <a:cubicBezTo>
                      <a:pt x="82" y="192"/>
                      <a:pt x="81" y="196"/>
                      <a:pt x="79" y="196"/>
                    </a:cubicBezTo>
                    <a:cubicBezTo>
                      <a:pt x="78" y="197"/>
                      <a:pt x="76" y="194"/>
                      <a:pt x="75" y="194"/>
                    </a:cubicBezTo>
                    <a:cubicBezTo>
                      <a:pt x="73" y="194"/>
                      <a:pt x="74" y="190"/>
                      <a:pt x="74" y="188"/>
                    </a:cubicBezTo>
                    <a:cubicBezTo>
                      <a:pt x="73" y="186"/>
                      <a:pt x="72" y="182"/>
                      <a:pt x="73" y="180"/>
                    </a:cubicBezTo>
                    <a:cubicBezTo>
                      <a:pt x="75" y="178"/>
                      <a:pt x="81" y="183"/>
                      <a:pt x="87" y="184"/>
                    </a:cubicBezTo>
                    <a:cubicBezTo>
                      <a:pt x="92" y="184"/>
                      <a:pt x="96" y="181"/>
                      <a:pt x="96" y="179"/>
                    </a:cubicBezTo>
                    <a:cubicBezTo>
                      <a:pt x="96" y="177"/>
                      <a:pt x="94" y="173"/>
                      <a:pt x="97" y="171"/>
                    </a:cubicBezTo>
                    <a:cubicBezTo>
                      <a:pt x="100" y="168"/>
                      <a:pt x="98" y="168"/>
                      <a:pt x="97" y="165"/>
                    </a:cubicBezTo>
                    <a:cubicBezTo>
                      <a:pt x="96" y="162"/>
                      <a:pt x="98" y="160"/>
                      <a:pt x="100" y="161"/>
                    </a:cubicBezTo>
                    <a:cubicBezTo>
                      <a:pt x="101" y="163"/>
                      <a:pt x="112" y="162"/>
                      <a:pt x="121" y="160"/>
                    </a:cubicBezTo>
                    <a:cubicBezTo>
                      <a:pt x="130" y="158"/>
                      <a:pt x="137" y="155"/>
                      <a:pt x="137" y="152"/>
                    </a:cubicBezTo>
                    <a:cubicBezTo>
                      <a:pt x="138" y="150"/>
                      <a:pt x="144" y="143"/>
                      <a:pt x="145" y="141"/>
                    </a:cubicBezTo>
                    <a:cubicBezTo>
                      <a:pt x="146" y="139"/>
                      <a:pt x="145" y="136"/>
                      <a:pt x="141" y="136"/>
                    </a:cubicBezTo>
                    <a:cubicBezTo>
                      <a:pt x="138" y="135"/>
                      <a:pt x="138" y="131"/>
                      <a:pt x="140" y="128"/>
                    </a:cubicBezTo>
                    <a:cubicBezTo>
                      <a:pt x="142" y="126"/>
                      <a:pt x="139" y="124"/>
                      <a:pt x="135" y="123"/>
                    </a:cubicBezTo>
                    <a:cubicBezTo>
                      <a:pt x="132" y="123"/>
                      <a:pt x="126" y="120"/>
                      <a:pt x="129" y="117"/>
                    </a:cubicBezTo>
                    <a:cubicBezTo>
                      <a:pt x="131" y="116"/>
                      <a:pt x="132" y="116"/>
                      <a:pt x="132" y="117"/>
                    </a:cubicBezTo>
                    <a:cubicBezTo>
                      <a:pt x="133" y="116"/>
                      <a:pt x="133" y="114"/>
                      <a:pt x="133" y="113"/>
                    </a:cubicBezTo>
                    <a:cubicBezTo>
                      <a:pt x="132" y="113"/>
                      <a:pt x="130" y="114"/>
                      <a:pt x="131" y="108"/>
                    </a:cubicBezTo>
                    <a:cubicBezTo>
                      <a:pt x="131" y="103"/>
                      <a:pt x="133" y="104"/>
                      <a:pt x="133" y="97"/>
                    </a:cubicBezTo>
                    <a:cubicBezTo>
                      <a:pt x="133" y="91"/>
                      <a:pt x="136" y="87"/>
                      <a:pt x="136" y="83"/>
                    </a:cubicBezTo>
                    <a:cubicBezTo>
                      <a:pt x="136" y="79"/>
                      <a:pt x="142" y="75"/>
                      <a:pt x="146" y="69"/>
                    </a:cubicBezTo>
                    <a:cubicBezTo>
                      <a:pt x="149" y="63"/>
                      <a:pt x="157" y="56"/>
                      <a:pt x="160" y="54"/>
                    </a:cubicBezTo>
                    <a:cubicBezTo>
                      <a:pt x="163" y="52"/>
                      <a:pt x="170" y="50"/>
                      <a:pt x="170" y="48"/>
                    </a:cubicBezTo>
                    <a:cubicBezTo>
                      <a:pt x="171" y="46"/>
                      <a:pt x="170" y="36"/>
                      <a:pt x="169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07" name="Freeform 110"/>
              <p:cNvSpPr>
                <a:spLocks/>
              </p:cNvSpPr>
              <p:nvPr/>
            </p:nvSpPr>
            <p:spPr bwMode="auto">
              <a:xfrm>
                <a:off x="3870260" y="4817092"/>
                <a:ext cx="225691" cy="1181633"/>
              </a:xfrm>
              <a:custGeom>
                <a:avLst/>
                <a:gdLst>
                  <a:gd name="T0" fmla="*/ 30 w 75"/>
                  <a:gd name="T1" fmla="*/ 324 h 380"/>
                  <a:gd name="T2" fmla="*/ 20 w 75"/>
                  <a:gd name="T3" fmla="*/ 308 h 380"/>
                  <a:gd name="T4" fmla="*/ 28 w 75"/>
                  <a:gd name="T5" fmla="*/ 290 h 380"/>
                  <a:gd name="T6" fmla="*/ 35 w 75"/>
                  <a:gd name="T7" fmla="*/ 272 h 380"/>
                  <a:gd name="T8" fmla="*/ 38 w 75"/>
                  <a:gd name="T9" fmla="*/ 258 h 380"/>
                  <a:gd name="T10" fmla="*/ 33 w 75"/>
                  <a:gd name="T11" fmla="*/ 245 h 380"/>
                  <a:gd name="T12" fmla="*/ 34 w 75"/>
                  <a:gd name="T13" fmla="*/ 223 h 380"/>
                  <a:gd name="T14" fmla="*/ 37 w 75"/>
                  <a:gd name="T15" fmla="*/ 206 h 380"/>
                  <a:gd name="T16" fmla="*/ 40 w 75"/>
                  <a:gd name="T17" fmla="*/ 191 h 380"/>
                  <a:gd name="T18" fmla="*/ 46 w 75"/>
                  <a:gd name="T19" fmla="*/ 161 h 380"/>
                  <a:gd name="T20" fmla="*/ 49 w 75"/>
                  <a:gd name="T21" fmla="*/ 141 h 380"/>
                  <a:gd name="T22" fmla="*/ 49 w 75"/>
                  <a:gd name="T23" fmla="*/ 117 h 380"/>
                  <a:gd name="T24" fmla="*/ 56 w 75"/>
                  <a:gd name="T25" fmla="*/ 96 h 380"/>
                  <a:gd name="T26" fmla="*/ 63 w 75"/>
                  <a:gd name="T27" fmla="*/ 79 h 380"/>
                  <a:gd name="T28" fmla="*/ 72 w 75"/>
                  <a:gd name="T29" fmla="*/ 57 h 380"/>
                  <a:gd name="T30" fmla="*/ 67 w 75"/>
                  <a:gd name="T31" fmla="*/ 39 h 380"/>
                  <a:gd name="T32" fmla="*/ 62 w 75"/>
                  <a:gd name="T33" fmla="*/ 18 h 380"/>
                  <a:gd name="T34" fmla="*/ 53 w 75"/>
                  <a:gd name="T35" fmla="*/ 1 h 380"/>
                  <a:gd name="T36" fmla="*/ 48 w 75"/>
                  <a:gd name="T37" fmla="*/ 17 h 380"/>
                  <a:gd name="T38" fmla="*/ 46 w 75"/>
                  <a:gd name="T39" fmla="*/ 56 h 380"/>
                  <a:gd name="T40" fmla="*/ 39 w 75"/>
                  <a:gd name="T41" fmla="*/ 95 h 380"/>
                  <a:gd name="T42" fmla="*/ 36 w 75"/>
                  <a:gd name="T43" fmla="*/ 122 h 380"/>
                  <a:gd name="T44" fmla="*/ 31 w 75"/>
                  <a:gd name="T45" fmla="*/ 156 h 380"/>
                  <a:gd name="T46" fmla="*/ 19 w 75"/>
                  <a:gd name="T47" fmla="*/ 187 h 380"/>
                  <a:gd name="T48" fmla="*/ 18 w 75"/>
                  <a:gd name="T49" fmla="*/ 213 h 380"/>
                  <a:gd name="T50" fmla="*/ 13 w 75"/>
                  <a:gd name="T51" fmla="*/ 238 h 380"/>
                  <a:gd name="T52" fmla="*/ 24 w 75"/>
                  <a:gd name="T53" fmla="*/ 225 h 380"/>
                  <a:gd name="T54" fmla="*/ 26 w 75"/>
                  <a:gd name="T55" fmla="*/ 239 h 380"/>
                  <a:gd name="T56" fmla="*/ 22 w 75"/>
                  <a:gd name="T57" fmla="*/ 255 h 380"/>
                  <a:gd name="T58" fmla="*/ 18 w 75"/>
                  <a:gd name="T59" fmla="*/ 266 h 380"/>
                  <a:gd name="T60" fmla="*/ 17 w 75"/>
                  <a:gd name="T61" fmla="*/ 264 h 380"/>
                  <a:gd name="T62" fmla="*/ 11 w 75"/>
                  <a:gd name="T63" fmla="*/ 266 h 380"/>
                  <a:gd name="T64" fmla="*/ 2 w 75"/>
                  <a:gd name="T65" fmla="*/ 279 h 380"/>
                  <a:gd name="T66" fmla="*/ 12 w 75"/>
                  <a:gd name="T67" fmla="*/ 280 h 380"/>
                  <a:gd name="T68" fmla="*/ 18 w 75"/>
                  <a:gd name="T69" fmla="*/ 290 h 380"/>
                  <a:gd name="T70" fmla="*/ 8 w 75"/>
                  <a:gd name="T71" fmla="*/ 293 h 380"/>
                  <a:gd name="T72" fmla="*/ 10 w 75"/>
                  <a:gd name="T73" fmla="*/ 299 h 380"/>
                  <a:gd name="T74" fmla="*/ 4 w 75"/>
                  <a:gd name="T75" fmla="*/ 308 h 380"/>
                  <a:gd name="T76" fmla="*/ 11 w 75"/>
                  <a:gd name="T77" fmla="*/ 310 h 380"/>
                  <a:gd name="T78" fmla="*/ 12 w 75"/>
                  <a:gd name="T79" fmla="*/ 319 h 380"/>
                  <a:gd name="T80" fmla="*/ 7 w 75"/>
                  <a:gd name="T81" fmla="*/ 329 h 380"/>
                  <a:gd name="T82" fmla="*/ 17 w 75"/>
                  <a:gd name="T83" fmla="*/ 331 h 380"/>
                  <a:gd name="T84" fmla="*/ 21 w 75"/>
                  <a:gd name="T85" fmla="*/ 334 h 380"/>
                  <a:gd name="T86" fmla="*/ 17 w 75"/>
                  <a:gd name="T87" fmla="*/ 344 h 380"/>
                  <a:gd name="T88" fmla="*/ 30 w 75"/>
                  <a:gd name="T89" fmla="*/ 345 h 380"/>
                  <a:gd name="T90" fmla="*/ 21 w 75"/>
                  <a:gd name="T91" fmla="*/ 352 h 380"/>
                  <a:gd name="T92" fmla="*/ 32 w 75"/>
                  <a:gd name="T93" fmla="*/ 350 h 380"/>
                  <a:gd name="T94" fmla="*/ 19 w 75"/>
                  <a:gd name="T95" fmla="*/ 359 h 380"/>
                  <a:gd name="T96" fmla="*/ 30 w 75"/>
                  <a:gd name="T97" fmla="*/ 360 h 380"/>
                  <a:gd name="T98" fmla="*/ 48 w 75"/>
                  <a:gd name="T99" fmla="*/ 344 h 380"/>
                  <a:gd name="T100" fmla="*/ 53 w 75"/>
                  <a:gd name="T101" fmla="*/ 353 h 380"/>
                  <a:gd name="T102" fmla="*/ 45 w 75"/>
                  <a:gd name="T103" fmla="*/ 356 h 380"/>
                  <a:gd name="T104" fmla="*/ 37 w 75"/>
                  <a:gd name="T105" fmla="*/ 363 h 380"/>
                  <a:gd name="T106" fmla="*/ 43 w 75"/>
                  <a:gd name="T107" fmla="*/ 375 h 380"/>
                  <a:gd name="T108" fmla="*/ 55 w 75"/>
                  <a:gd name="T109" fmla="*/ 373 h 380"/>
                  <a:gd name="T110" fmla="*/ 68 w 75"/>
                  <a:gd name="T111" fmla="*/ 374 h 380"/>
                  <a:gd name="T112" fmla="*/ 61 w 75"/>
                  <a:gd name="T113" fmla="*/ 372 h 380"/>
                  <a:gd name="T114" fmla="*/ 53 w 75"/>
                  <a:gd name="T115" fmla="*/ 341 h 380"/>
                  <a:gd name="T116" fmla="*/ 35 w 75"/>
                  <a:gd name="T117" fmla="*/ 33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" h="380">
                    <a:moveTo>
                      <a:pt x="35" y="337"/>
                    </a:moveTo>
                    <a:cubicBezTo>
                      <a:pt x="33" y="338"/>
                      <a:pt x="32" y="334"/>
                      <a:pt x="31" y="334"/>
                    </a:cubicBezTo>
                    <a:cubicBezTo>
                      <a:pt x="29" y="334"/>
                      <a:pt x="29" y="327"/>
                      <a:pt x="30" y="324"/>
                    </a:cubicBezTo>
                    <a:cubicBezTo>
                      <a:pt x="31" y="321"/>
                      <a:pt x="24" y="323"/>
                      <a:pt x="22" y="322"/>
                    </a:cubicBezTo>
                    <a:cubicBezTo>
                      <a:pt x="20" y="321"/>
                      <a:pt x="23" y="319"/>
                      <a:pt x="21" y="316"/>
                    </a:cubicBezTo>
                    <a:cubicBezTo>
                      <a:pt x="18" y="314"/>
                      <a:pt x="20" y="310"/>
                      <a:pt x="20" y="308"/>
                    </a:cubicBezTo>
                    <a:cubicBezTo>
                      <a:pt x="21" y="307"/>
                      <a:pt x="22" y="303"/>
                      <a:pt x="25" y="303"/>
                    </a:cubicBezTo>
                    <a:cubicBezTo>
                      <a:pt x="28" y="303"/>
                      <a:pt x="26" y="299"/>
                      <a:pt x="28" y="297"/>
                    </a:cubicBezTo>
                    <a:cubicBezTo>
                      <a:pt x="31" y="295"/>
                      <a:pt x="26" y="292"/>
                      <a:pt x="28" y="290"/>
                    </a:cubicBezTo>
                    <a:cubicBezTo>
                      <a:pt x="31" y="289"/>
                      <a:pt x="28" y="285"/>
                      <a:pt x="32" y="285"/>
                    </a:cubicBezTo>
                    <a:cubicBezTo>
                      <a:pt x="35" y="284"/>
                      <a:pt x="32" y="280"/>
                      <a:pt x="34" y="279"/>
                    </a:cubicBezTo>
                    <a:cubicBezTo>
                      <a:pt x="37" y="278"/>
                      <a:pt x="34" y="275"/>
                      <a:pt x="35" y="272"/>
                    </a:cubicBezTo>
                    <a:cubicBezTo>
                      <a:pt x="35" y="269"/>
                      <a:pt x="33" y="267"/>
                      <a:pt x="36" y="266"/>
                    </a:cubicBezTo>
                    <a:cubicBezTo>
                      <a:pt x="39" y="265"/>
                      <a:pt x="37" y="262"/>
                      <a:pt x="35" y="260"/>
                    </a:cubicBezTo>
                    <a:cubicBezTo>
                      <a:pt x="32" y="258"/>
                      <a:pt x="35" y="258"/>
                      <a:pt x="38" y="258"/>
                    </a:cubicBezTo>
                    <a:cubicBezTo>
                      <a:pt x="41" y="258"/>
                      <a:pt x="39" y="254"/>
                      <a:pt x="37" y="255"/>
                    </a:cubicBezTo>
                    <a:cubicBezTo>
                      <a:pt x="34" y="256"/>
                      <a:pt x="32" y="253"/>
                      <a:pt x="34" y="250"/>
                    </a:cubicBezTo>
                    <a:cubicBezTo>
                      <a:pt x="36" y="248"/>
                      <a:pt x="32" y="247"/>
                      <a:pt x="33" y="245"/>
                    </a:cubicBezTo>
                    <a:cubicBezTo>
                      <a:pt x="34" y="244"/>
                      <a:pt x="34" y="242"/>
                      <a:pt x="32" y="241"/>
                    </a:cubicBezTo>
                    <a:cubicBezTo>
                      <a:pt x="31" y="240"/>
                      <a:pt x="32" y="232"/>
                      <a:pt x="33" y="232"/>
                    </a:cubicBezTo>
                    <a:cubicBezTo>
                      <a:pt x="35" y="231"/>
                      <a:pt x="34" y="225"/>
                      <a:pt x="34" y="223"/>
                    </a:cubicBezTo>
                    <a:cubicBezTo>
                      <a:pt x="34" y="221"/>
                      <a:pt x="32" y="219"/>
                      <a:pt x="32" y="217"/>
                    </a:cubicBezTo>
                    <a:cubicBezTo>
                      <a:pt x="32" y="215"/>
                      <a:pt x="34" y="215"/>
                      <a:pt x="34" y="211"/>
                    </a:cubicBezTo>
                    <a:cubicBezTo>
                      <a:pt x="34" y="207"/>
                      <a:pt x="35" y="206"/>
                      <a:pt x="37" y="206"/>
                    </a:cubicBezTo>
                    <a:cubicBezTo>
                      <a:pt x="38" y="205"/>
                      <a:pt x="37" y="201"/>
                      <a:pt x="37" y="199"/>
                    </a:cubicBezTo>
                    <a:cubicBezTo>
                      <a:pt x="37" y="197"/>
                      <a:pt x="41" y="199"/>
                      <a:pt x="42" y="196"/>
                    </a:cubicBezTo>
                    <a:cubicBezTo>
                      <a:pt x="42" y="193"/>
                      <a:pt x="39" y="193"/>
                      <a:pt x="40" y="191"/>
                    </a:cubicBezTo>
                    <a:cubicBezTo>
                      <a:pt x="40" y="189"/>
                      <a:pt x="40" y="186"/>
                      <a:pt x="40" y="180"/>
                    </a:cubicBezTo>
                    <a:cubicBezTo>
                      <a:pt x="40" y="175"/>
                      <a:pt x="44" y="173"/>
                      <a:pt x="46" y="172"/>
                    </a:cubicBezTo>
                    <a:cubicBezTo>
                      <a:pt x="48" y="170"/>
                      <a:pt x="44" y="162"/>
                      <a:pt x="46" y="161"/>
                    </a:cubicBezTo>
                    <a:cubicBezTo>
                      <a:pt x="48" y="160"/>
                      <a:pt x="47" y="156"/>
                      <a:pt x="48" y="155"/>
                    </a:cubicBezTo>
                    <a:cubicBezTo>
                      <a:pt x="50" y="154"/>
                      <a:pt x="50" y="151"/>
                      <a:pt x="51" y="148"/>
                    </a:cubicBezTo>
                    <a:cubicBezTo>
                      <a:pt x="52" y="145"/>
                      <a:pt x="49" y="143"/>
                      <a:pt x="49" y="141"/>
                    </a:cubicBezTo>
                    <a:cubicBezTo>
                      <a:pt x="49" y="138"/>
                      <a:pt x="48" y="135"/>
                      <a:pt x="46" y="132"/>
                    </a:cubicBezTo>
                    <a:cubicBezTo>
                      <a:pt x="44" y="129"/>
                      <a:pt x="44" y="123"/>
                      <a:pt x="46" y="123"/>
                    </a:cubicBezTo>
                    <a:cubicBezTo>
                      <a:pt x="47" y="123"/>
                      <a:pt x="47" y="117"/>
                      <a:pt x="49" y="117"/>
                    </a:cubicBezTo>
                    <a:cubicBezTo>
                      <a:pt x="52" y="116"/>
                      <a:pt x="51" y="112"/>
                      <a:pt x="49" y="108"/>
                    </a:cubicBezTo>
                    <a:cubicBezTo>
                      <a:pt x="48" y="105"/>
                      <a:pt x="52" y="106"/>
                      <a:pt x="52" y="104"/>
                    </a:cubicBezTo>
                    <a:cubicBezTo>
                      <a:pt x="52" y="101"/>
                      <a:pt x="53" y="97"/>
                      <a:pt x="56" y="96"/>
                    </a:cubicBezTo>
                    <a:cubicBezTo>
                      <a:pt x="58" y="95"/>
                      <a:pt x="58" y="91"/>
                      <a:pt x="58" y="89"/>
                    </a:cubicBezTo>
                    <a:cubicBezTo>
                      <a:pt x="58" y="87"/>
                      <a:pt x="61" y="86"/>
                      <a:pt x="63" y="85"/>
                    </a:cubicBezTo>
                    <a:cubicBezTo>
                      <a:pt x="65" y="83"/>
                      <a:pt x="60" y="81"/>
                      <a:pt x="63" y="79"/>
                    </a:cubicBezTo>
                    <a:cubicBezTo>
                      <a:pt x="66" y="78"/>
                      <a:pt x="61" y="71"/>
                      <a:pt x="62" y="70"/>
                    </a:cubicBezTo>
                    <a:cubicBezTo>
                      <a:pt x="64" y="69"/>
                      <a:pt x="62" y="66"/>
                      <a:pt x="63" y="64"/>
                    </a:cubicBezTo>
                    <a:cubicBezTo>
                      <a:pt x="63" y="62"/>
                      <a:pt x="71" y="58"/>
                      <a:pt x="72" y="57"/>
                    </a:cubicBezTo>
                    <a:cubicBezTo>
                      <a:pt x="73" y="55"/>
                      <a:pt x="74" y="51"/>
                      <a:pt x="74" y="47"/>
                    </a:cubicBezTo>
                    <a:cubicBezTo>
                      <a:pt x="71" y="48"/>
                      <a:pt x="69" y="49"/>
                      <a:pt x="69" y="48"/>
                    </a:cubicBezTo>
                    <a:cubicBezTo>
                      <a:pt x="68" y="47"/>
                      <a:pt x="69" y="41"/>
                      <a:pt x="67" y="39"/>
                    </a:cubicBezTo>
                    <a:cubicBezTo>
                      <a:pt x="64" y="37"/>
                      <a:pt x="66" y="32"/>
                      <a:pt x="64" y="31"/>
                    </a:cubicBezTo>
                    <a:cubicBezTo>
                      <a:pt x="61" y="30"/>
                      <a:pt x="59" y="26"/>
                      <a:pt x="61" y="24"/>
                    </a:cubicBezTo>
                    <a:cubicBezTo>
                      <a:pt x="63" y="23"/>
                      <a:pt x="61" y="20"/>
                      <a:pt x="62" y="18"/>
                    </a:cubicBezTo>
                    <a:cubicBezTo>
                      <a:pt x="64" y="17"/>
                      <a:pt x="61" y="17"/>
                      <a:pt x="59" y="14"/>
                    </a:cubicBezTo>
                    <a:cubicBezTo>
                      <a:pt x="56" y="11"/>
                      <a:pt x="60" y="7"/>
                      <a:pt x="57" y="5"/>
                    </a:cubicBezTo>
                    <a:cubicBezTo>
                      <a:pt x="54" y="3"/>
                      <a:pt x="54" y="0"/>
                      <a:pt x="53" y="1"/>
                    </a:cubicBezTo>
                    <a:cubicBezTo>
                      <a:pt x="52" y="2"/>
                      <a:pt x="52" y="6"/>
                      <a:pt x="50" y="8"/>
                    </a:cubicBezTo>
                    <a:cubicBezTo>
                      <a:pt x="49" y="8"/>
                      <a:pt x="49" y="8"/>
                      <a:pt x="48" y="9"/>
                    </a:cubicBezTo>
                    <a:cubicBezTo>
                      <a:pt x="48" y="11"/>
                      <a:pt x="47" y="15"/>
                      <a:pt x="48" y="17"/>
                    </a:cubicBezTo>
                    <a:cubicBezTo>
                      <a:pt x="49" y="19"/>
                      <a:pt x="50" y="33"/>
                      <a:pt x="49" y="38"/>
                    </a:cubicBezTo>
                    <a:cubicBezTo>
                      <a:pt x="47" y="44"/>
                      <a:pt x="46" y="48"/>
                      <a:pt x="45" y="51"/>
                    </a:cubicBezTo>
                    <a:cubicBezTo>
                      <a:pt x="44" y="54"/>
                      <a:pt x="48" y="54"/>
                      <a:pt x="46" y="56"/>
                    </a:cubicBezTo>
                    <a:cubicBezTo>
                      <a:pt x="45" y="57"/>
                      <a:pt x="45" y="61"/>
                      <a:pt x="45" y="67"/>
                    </a:cubicBezTo>
                    <a:cubicBezTo>
                      <a:pt x="45" y="73"/>
                      <a:pt x="42" y="83"/>
                      <a:pt x="42" y="86"/>
                    </a:cubicBezTo>
                    <a:cubicBezTo>
                      <a:pt x="41" y="89"/>
                      <a:pt x="39" y="92"/>
                      <a:pt x="39" y="95"/>
                    </a:cubicBezTo>
                    <a:cubicBezTo>
                      <a:pt x="40" y="99"/>
                      <a:pt x="38" y="101"/>
                      <a:pt x="36" y="102"/>
                    </a:cubicBezTo>
                    <a:cubicBezTo>
                      <a:pt x="34" y="104"/>
                      <a:pt x="39" y="109"/>
                      <a:pt x="39" y="112"/>
                    </a:cubicBezTo>
                    <a:cubicBezTo>
                      <a:pt x="39" y="115"/>
                      <a:pt x="35" y="117"/>
                      <a:pt x="36" y="122"/>
                    </a:cubicBezTo>
                    <a:cubicBezTo>
                      <a:pt x="37" y="128"/>
                      <a:pt x="36" y="138"/>
                      <a:pt x="36" y="140"/>
                    </a:cubicBezTo>
                    <a:cubicBezTo>
                      <a:pt x="36" y="142"/>
                      <a:pt x="33" y="142"/>
                      <a:pt x="34" y="146"/>
                    </a:cubicBezTo>
                    <a:cubicBezTo>
                      <a:pt x="34" y="150"/>
                      <a:pt x="31" y="151"/>
                      <a:pt x="31" y="156"/>
                    </a:cubicBezTo>
                    <a:cubicBezTo>
                      <a:pt x="30" y="162"/>
                      <a:pt x="26" y="170"/>
                      <a:pt x="24" y="174"/>
                    </a:cubicBezTo>
                    <a:cubicBezTo>
                      <a:pt x="23" y="179"/>
                      <a:pt x="23" y="181"/>
                      <a:pt x="20" y="181"/>
                    </a:cubicBezTo>
                    <a:cubicBezTo>
                      <a:pt x="18" y="181"/>
                      <a:pt x="18" y="183"/>
                      <a:pt x="19" y="187"/>
                    </a:cubicBezTo>
                    <a:cubicBezTo>
                      <a:pt x="21" y="191"/>
                      <a:pt x="18" y="194"/>
                      <a:pt x="20" y="198"/>
                    </a:cubicBezTo>
                    <a:cubicBezTo>
                      <a:pt x="23" y="201"/>
                      <a:pt x="22" y="203"/>
                      <a:pt x="21" y="206"/>
                    </a:cubicBezTo>
                    <a:cubicBezTo>
                      <a:pt x="20" y="210"/>
                      <a:pt x="18" y="210"/>
                      <a:pt x="18" y="213"/>
                    </a:cubicBezTo>
                    <a:cubicBezTo>
                      <a:pt x="18" y="217"/>
                      <a:pt x="16" y="220"/>
                      <a:pt x="17" y="223"/>
                    </a:cubicBezTo>
                    <a:cubicBezTo>
                      <a:pt x="18" y="227"/>
                      <a:pt x="18" y="228"/>
                      <a:pt x="16" y="228"/>
                    </a:cubicBezTo>
                    <a:cubicBezTo>
                      <a:pt x="14" y="228"/>
                      <a:pt x="13" y="231"/>
                      <a:pt x="13" y="238"/>
                    </a:cubicBezTo>
                    <a:cubicBezTo>
                      <a:pt x="12" y="244"/>
                      <a:pt x="12" y="244"/>
                      <a:pt x="17" y="243"/>
                    </a:cubicBezTo>
                    <a:cubicBezTo>
                      <a:pt x="21" y="243"/>
                      <a:pt x="18" y="228"/>
                      <a:pt x="20" y="228"/>
                    </a:cubicBezTo>
                    <a:cubicBezTo>
                      <a:pt x="23" y="228"/>
                      <a:pt x="21" y="226"/>
                      <a:pt x="24" y="225"/>
                    </a:cubicBezTo>
                    <a:cubicBezTo>
                      <a:pt x="26" y="224"/>
                      <a:pt x="24" y="227"/>
                      <a:pt x="26" y="228"/>
                    </a:cubicBezTo>
                    <a:cubicBezTo>
                      <a:pt x="28" y="229"/>
                      <a:pt x="29" y="230"/>
                      <a:pt x="26" y="232"/>
                    </a:cubicBezTo>
                    <a:cubicBezTo>
                      <a:pt x="24" y="233"/>
                      <a:pt x="27" y="237"/>
                      <a:pt x="26" y="239"/>
                    </a:cubicBezTo>
                    <a:cubicBezTo>
                      <a:pt x="24" y="241"/>
                      <a:pt x="22" y="243"/>
                      <a:pt x="24" y="246"/>
                    </a:cubicBezTo>
                    <a:cubicBezTo>
                      <a:pt x="25" y="248"/>
                      <a:pt x="22" y="248"/>
                      <a:pt x="22" y="251"/>
                    </a:cubicBezTo>
                    <a:cubicBezTo>
                      <a:pt x="22" y="254"/>
                      <a:pt x="24" y="254"/>
                      <a:pt x="22" y="255"/>
                    </a:cubicBezTo>
                    <a:cubicBezTo>
                      <a:pt x="21" y="256"/>
                      <a:pt x="24" y="258"/>
                      <a:pt x="22" y="259"/>
                    </a:cubicBezTo>
                    <a:cubicBezTo>
                      <a:pt x="20" y="259"/>
                      <a:pt x="21" y="261"/>
                      <a:pt x="23" y="264"/>
                    </a:cubicBezTo>
                    <a:cubicBezTo>
                      <a:pt x="24" y="266"/>
                      <a:pt x="20" y="265"/>
                      <a:pt x="18" y="266"/>
                    </a:cubicBezTo>
                    <a:cubicBezTo>
                      <a:pt x="16" y="268"/>
                      <a:pt x="20" y="270"/>
                      <a:pt x="19" y="272"/>
                    </a:cubicBezTo>
                    <a:cubicBezTo>
                      <a:pt x="18" y="274"/>
                      <a:pt x="15" y="271"/>
                      <a:pt x="14" y="269"/>
                    </a:cubicBezTo>
                    <a:cubicBezTo>
                      <a:pt x="12" y="268"/>
                      <a:pt x="16" y="266"/>
                      <a:pt x="17" y="264"/>
                    </a:cubicBezTo>
                    <a:cubicBezTo>
                      <a:pt x="19" y="262"/>
                      <a:pt x="16" y="257"/>
                      <a:pt x="13" y="258"/>
                    </a:cubicBezTo>
                    <a:cubicBezTo>
                      <a:pt x="10" y="259"/>
                      <a:pt x="16" y="262"/>
                      <a:pt x="16" y="264"/>
                    </a:cubicBezTo>
                    <a:cubicBezTo>
                      <a:pt x="16" y="267"/>
                      <a:pt x="11" y="264"/>
                      <a:pt x="11" y="266"/>
                    </a:cubicBezTo>
                    <a:cubicBezTo>
                      <a:pt x="11" y="269"/>
                      <a:pt x="8" y="268"/>
                      <a:pt x="6" y="270"/>
                    </a:cubicBezTo>
                    <a:cubicBezTo>
                      <a:pt x="5" y="272"/>
                      <a:pt x="9" y="274"/>
                      <a:pt x="7" y="274"/>
                    </a:cubicBezTo>
                    <a:cubicBezTo>
                      <a:pt x="5" y="275"/>
                      <a:pt x="2" y="277"/>
                      <a:pt x="2" y="279"/>
                    </a:cubicBezTo>
                    <a:cubicBezTo>
                      <a:pt x="1" y="281"/>
                      <a:pt x="4" y="281"/>
                      <a:pt x="4" y="280"/>
                    </a:cubicBezTo>
                    <a:cubicBezTo>
                      <a:pt x="4" y="278"/>
                      <a:pt x="7" y="277"/>
                      <a:pt x="7" y="280"/>
                    </a:cubicBezTo>
                    <a:cubicBezTo>
                      <a:pt x="8" y="282"/>
                      <a:pt x="10" y="280"/>
                      <a:pt x="12" y="280"/>
                    </a:cubicBezTo>
                    <a:cubicBezTo>
                      <a:pt x="15" y="281"/>
                      <a:pt x="15" y="285"/>
                      <a:pt x="13" y="284"/>
                    </a:cubicBezTo>
                    <a:cubicBezTo>
                      <a:pt x="12" y="284"/>
                      <a:pt x="10" y="287"/>
                      <a:pt x="10" y="290"/>
                    </a:cubicBezTo>
                    <a:cubicBezTo>
                      <a:pt x="11" y="292"/>
                      <a:pt x="16" y="290"/>
                      <a:pt x="18" y="290"/>
                    </a:cubicBezTo>
                    <a:cubicBezTo>
                      <a:pt x="21" y="291"/>
                      <a:pt x="20" y="295"/>
                      <a:pt x="18" y="294"/>
                    </a:cubicBezTo>
                    <a:cubicBezTo>
                      <a:pt x="17" y="292"/>
                      <a:pt x="14" y="290"/>
                      <a:pt x="13" y="292"/>
                    </a:cubicBezTo>
                    <a:cubicBezTo>
                      <a:pt x="12" y="295"/>
                      <a:pt x="10" y="294"/>
                      <a:pt x="8" y="293"/>
                    </a:cubicBezTo>
                    <a:cubicBezTo>
                      <a:pt x="6" y="292"/>
                      <a:pt x="0" y="296"/>
                      <a:pt x="2" y="297"/>
                    </a:cubicBezTo>
                    <a:cubicBezTo>
                      <a:pt x="4" y="299"/>
                      <a:pt x="4" y="301"/>
                      <a:pt x="5" y="301"/>
                    </a:cubicBezTo>
                    <a:cubicBezTo>
                      <a:pt x="7" y="301"/>
                      <a:pt x="9" y="300"/>
                      <a:pt x="10" y="299"/>
                    </a:cubicBezTo>
                    <a:cubicBezTo>
                      <a:pt x="10" y="297"/>
                      <a:pt x="13" y="296"/>
                      <a:pt x="13" y="299"/>
                    </a:cubicBezTo>
                    <a:cubicBezTo>
                      <a:pt x="13" y="302"/>
                      <a:pt x="10" y="301"/>
                      <a:pt x="9" y="303"/>
                    </a:cubicBezTo>
                    <a:cubicBezTo>
                      <a:pt x="8" y="304"/>
                      <a:pt x="7" y="306"/>
                      <a:pt x="4" y="308"/>
                    </a:cubicBezTo>
                    <a:cubicBezTo>
                      <a:pt x="2" y="309"/>
                      <a:pt x="4" y="312"/>
                      <a:pt x="6" y="311"/>
                    </a:cubicBezTo>
                    <a:cubicBezTo>
                      <a:pt x="8" y="310"/>
                      <a:pt x="6" y="313"/>
                      <a:pt x="8" y="314"/>
                    </a:cubicBezTo>
                    <a:cubicBezTo>
                      <a:pt x="11" y="314"/>
                      <a:pt x="11" y="312"/>
                      <a:pt x="11" y="310"/>
                    </a:cubicBezTo>
                    <a:cubicBezTo>
                      <a:pt x="10" y="308"/>
                      <a:pt x="12" y="304"/>
                      <a:pt x="14" y="306"/>
                    </a:cubicBezTo>
                    <a:cubicBezTo>
                      <a:pt x="17" y="308"/>
                      <a:pt x="13" y="311"/>
                      <a:pt x="13" y="312"/>
                    </a:cubicBezTo>
                    <a:cubicBezTo>
                      <a:pt x="13" y="314"/>
                      <a:pt x="12" y="317"/>
                      <a:pt x="12" y="319"/>
                    </a:cubicBezTo>
                    <a:cubicBezTo>
                      <a:pt x="12" y="321"/>
                      <a:pt x="10" y="320"/>
                      <a:pt x="10" y="322"/>
                    </a:cubicBezTo>
                    <a:cubicBezTo>
                      <a:pt x="10" y="324"/>
                      <a:pt x="4" y="323"/>
                      <a:pt x="7" y="324"/>
                    </a:cubicBezTo>
                    <a:cubicBezTo>
                      <a:pt x="9" y="326"/>
                      <a:pt x="5" y="328"/>
                      <a:pt x="7" y="329"/>
                    </a:cubicBezTo>
                    <a:cubicBezTo>
                      <a:pt x="8" y="331"/>
                      <a:pt x="9" y="327"/>
                      <a:pt x="11" y="328"/>
                    </a:cubicBezTo>
                    <a:cubicBezTo>
                      <a:pt x="13" y="329"/>
                      <a:pt x="13" y="329"/>
                      <a:pt x="16" y="328"/>
                    </a:cubicBezTo>
                    <a:cubicBezTo>
                      <a:pt x="18" y="327"/>
                      <a:pt x="20" y="330"/>
                      <a:pt x="17" y="331"/>
                    </a:cubicBezTo>
                    <a:cubicBezTo>
                      <a:pt x="15" y="332"/>
                      <a:pt x="12" y="334"/>
                      <a:pt x="13" y="335"/>
                    </a:cubicBezTo>
                    <a:cubicBezTo>
                      <a:pt x="14" y="335"/>
                      <a:pt x="18" y="333"/>
                      <a:pt x="18" y="335"/>
                    </a:cubicBezTo>
                    <a:cubicBezTo>
                      <a:pt x="19" y="338"/>
                      <a:pt x="21" y="337"/>
                      <a:pt x="21" y="334"/>
                    </a:cubicBezTo>
                    <a:cubicBezTo>
                      <a:pt x="21" y="332"/>
                      <a:pt x="26" y="334"/>
                      <a:pt x="27" y="336"/>
                    </a:cubicBezTo>
                    <a:cubicBezTo>
                      <a:pt x="27" y="339"/>
                      <a:pt x="22" y="340"/>
                      <a:pt x="19" y="339"/>
                    </a:cubicBezTo>
                    <a:cubicBezTo>
                      <a:pt x="16" y="339"/>
                      <a:pt x="15" y="342"/>
                      <a:pt x="17" y="344"/>
                    </a:cubicBezTo>
                    <a:cubicBezTo>
                      <a:pt x="18" y="347"/>
                      <a:pt x="21" y="344"/>
                      <a:pt x="23" y="342"/>
                    </a:cubicBezTo>
                    <a:cubicBezTo>
                      <a:pt x="25" y="340"/>
                      <a:pt x="35" y="341"/>
                      <a:pt x="36" y="343"/>
                    </a:cubicBezTo>
                    <a:cubicBezTo>
                      <a:pt x="36" y="345"/>
                      <a:pt x="31" y="343"/>
                      <a:pt x="30" y="345"/>
                    </a:cubicBezTo>
                    <a:cubicBezTo>
                      <a:pt x="30" y="346"/>
                      <a:pt x="26" y="347"/>
                      <a:pt x="25" y="346"/>
                    </a:cubicBezTo>
                    <a:cubicBezTo>
                      <a:pt x="25" y="344"/>
                      <a:pt x="21" y="346"/>
                      <a:pt x="21" y="349"/>
                    </a:cubicBezTo>
                    <a:cubicBezTo>
                      <a:pt x="20" y="351"/>
                      <a:pt x="17" y="351"/>
                      <a:pt x="21" y="352"/>
                    </a:cubicBezTo>
                    <a:cubicBezTo>
                      <a:pt x="24" y="353"/>
                      <a:pt x="23" y="348"/>
                      <a:pt x="28" y="349"/>
                    </a:cubicBezTo>
                    <a:cubicBezTo>
                      <a:pt x="34" y="349"/>
                      <a:pt x="36" y="344"/>
                      <a:pt x="38" y="347"/>
                    </a:cubicBezTo>
                    <a:cubicBezTo>
                      <a:pt x="39" y="350"/>
                      <a:pt x="34" y="352"/>
                      <a:pt x="32" y="350"/>
                    </a:cubicBezTo>
                    <a:cubicBezTo>
                      <a:pt x="30" y="349"/>
                      <a:pt x="27" y="352"/>
                      <a:pt x="27" y="355"/>
                    </a:cubicBezTo>
                    <a:cubicBezTo>
                      <a:pt x="27" y="357"/>
                      <a:pt x="21" y="354"/>
                      <a:pt x="18" y="353"/>
                    </a:cubicBezTo>
                    <a:cubicBezTo>
                      <a:pt x="15" y="353"/>
                      <a:pt x="17" y="356"/>
                      <a:pt x="19" y="359"/>
                    </a:cubicBezTo>
                    <a:cubicBezTo>
                      <a:pt x="22" y="362"/>
                      <a:pt x="23" y="359"/>
                      <a:pt x="27" y="361"/>
                    </a:cubicBezTo>
                    <a:cubicBezTo>
                      <a:pt x="30" y="363"/>
                      <a:pt x="30" y="365"/>
                      <a:pt x="32" y="363"/>
                    </a:cubicBezTo>
                    <a:cubicBezTo>
                      <a:pt x="34" y="361"/>
                      <a:pt x="32" y="361"/>
                      <a:pt x="30" y="360"/>
                    </a:cubicBezTo>
                    <a:cubicBezTo>
                      <a:pt x="29" y="359"/>
                      <a:pt x="30" y="356"/>
                      <a:pt x="34" y="358"/>
                    </a:cubicBezTo>
                    <a:cubicBezTo>
                      <a:pt x="37" y="359"/>
                      <a:pt x="41" y="356"/>
                      <a:pt x="40" y="352"/>
                    </a:cubicBezTo>
                    <a:cubicBezTo>
                      <a:pt x="39" y="347"/>
                      <a:pt x="44" y="345"/>
                      <a:pt x="48" y="344"/>
                    </a:cubicBezTo>
                    <a:cubicBezTo>
                      <a:pt x="52" y="342"/>
                      <a:pt x="50" y="347"/>
                      <a:pt x="47" y="348"/>
                    </a:cubicBezTo>
                    <a:cubicBezTo>
                      <a:pt x="44" y="349"/>
                      <a:pt x="43" y="350"/>
                      <a:pt x="45" y="353"/>
                    </a:cubicBezTo>
                    <a:cubicBezTo>
                      <a:pt x="48" y="355"/>
                      <a:pt x="51" y="351"/>
                      <a:pt x="53" y="353"/>
                    </a:cubicBezTo>
                    <a:cubicBezTo>
                      <a:pt x="55" y="355"/>
                      <a:pt x="49" y="355"/>
                      <a:pt x="48" y="357"/>
                    </a:cubicBezTo>
                    <a:cubicBezTo>
                      <a:pt x="47" y="359"/>
                      <a:pt x="52" y="361"/>
                      <a:pt x="49" y="363"/>
                    </a:cubicBezTo>
                    <a:cubicBezTo>
                      <a:pt x="46" y="364"/>
                      <a:pt x="47" y="357"/>
                      <a:pt x="45" y="356"/>
                    </a:cubicBezTo>
                    <a:cubicBezTo>
                      <a:pt x="43" y="355"/>
                      <a:pt x="42" y="357"/>
                      <a:pt x="44" y="361"/>
                    </a:cubicBezTo>
                    <a:cubicBezTo>
                      <a:pt x="45" y="365"/>
                      <a:pt x="41" y="362"/>
                      <a:pt x="39" y="360"/>
                    </a:cubicBezTo>
                    <a:cubicBezTo>
                      <a:pt x="38" y="358"/>
                      <a:pt x="35" y="361"/>
                      <a:pt x="37" y="363"/>
                    </a:cubicBezTo>
                    <a:cubicBezTo>
                      <a:pt x="39" y="365"/>
                      <a:pt x="33" y="363"/>
                      <a:pt x="33" y="366"/>
                    </a:cubicBezTo>
                    <a:cubicBezTo>
                      <a:pt x="33" y="370"/>
                      <a:pt x="36" y="367"/>
                      <a:pt x="39" y="367"/>
                    </a:cubicBezTo>
                    <a:cubicBezTo>
                      <a:pt x="42" y="368"/>
                      <a:pt x="41" y="373"/>
                      <a:pt x="43" y="375"/>
                    </a:cubicBezTo>
                    <a:cubicBezTo>
                      <a:pt x="46" y="377"/>
                      <a:pt x="44" y="369"/>
                      <a:pt x="46" y="368"/>
                    </a:cubicBezTo>
                    <a:cubicBezTo>
                      <a:pt x="49" y="368"/>
                      <a:pt x="47" y="374"/>
                      <a:pt x="52" y="376"/>
                    </a:cubicBezTo>
                    <a:cubicBezTo>
                      <a:pt x="58" y="378"/>
                      <a:pt x="53" y="375"/>
                      <a:pt x="55" y="373"/>
                    </a:cubicBezTo>
                    <a:cubicBezTo>
                      <a:pt x="58" y="371"/>
                      <a:pt x="61" y="379"/>
                      <a:pt x="64" y="380"/>
                    </a:cubicBezTo>
                    <a:cubicBezTo>
                      <a:pt x="67" y="380"/>
                      <a:pt x="65" y="376"/>
                      <a:pt x="63" y="374"/>
                    </a:cubicBezTo>
                    <a:cubicBezTo>
                      <a:pt x="61" y="372"/>
                      <a:pt x="65" y="373"/>
                      <a:pt x="68" y="374"/>
                    </a:cubicBezTo>
                    <a:cubicBezTo>
                      <a:pt x="71" y="375"/>
                      <a:pt x="73" y="375"/>
                      <a:pt x="73" y="373"/>
                    </a:cubicBezTo>
                    <a:cubicBezTo>
                      <a:pt x="74" y="372"/>
                      <a:pt x="74" y="373"/>
                      <a:pt x="75" y="373"/>
                    </a:cubicBezTo>
                    <a:cubicBezTo>
                      <a:pt x="72" y="371"/>
                      <a:pt x="62" y="372"/>
                      <a:pt x="61" y="372"/>
                    </a:cubicBezTo>
                    <a:cubicBezTo>
                      <a:pt x="59" y="372"/>
                      <a:pt x="60" y="349"/>
                      <a:pt x="61" y="344"/>
                    </a:cubicBezTo>
                    <a:cubicBezTo>
                      <a:pt x="60" y="344"/>
                      <a:pt x="60" y="344"/>
                      <a:pt x="60" y="344"/>
                    </a:cubicBezTo>
                    <a:cubicBezTo>
                      <a:pt x="58" y="344"/>
                      <a:pt x="52" y="345"/>
                      <a:pt x="53" y="341"/>
                    </a:cubicBezTo>
                    <a:cubicBezTo>
                      <a:pt x="53" y="340"/>
                      <a:pt x="54" y="340"/>
                      <a:pt x="54" y="340"/>
                    </a:cubicBezTo>
                    <a:cubicBezTo>
                      <a:pt x="53" y="339"/>
                      <a:pt x="51" y="338"/>
                      <a:pt x="49" y="337"/>
                    </a:cubicBezTo>
                    <a:cubicBezTo>
                      <a:pt x="46" y="336"/>
                      <a:pt x="37" y="337"/>
                      <a:pt x="35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08" name="Freeform 111"/>
              <p:cNvSpPr>
                <a:spLocks/>
              </p:cNvSpPr>
              <p:nvPr/>
            </p:nvSpPr>
            <p:spPr bwMode="auto">
              <a:xfrm>
                <a:off x="4204334" y="4867037"/>
                <a:ext cx="223141" cy="236590"/>
              </a:xfrm>
              <a:custGeom>
                <a:avLst/>
                <a:gdLst>
                  <a:gd name="T0" fmla="*/ 71 w 74"/>
                  <a:gd name="T1" fmla="*/ 41 h 76"/>
                  <a:gd name="T2" fmla="*/ 64 w 74"/>
                  <a:gd name="T3" fmla="*/ 43 h 76"/>
                  <a:gd name="T4" fmla="*/ 60 w 74"/>
                  <a:gd name="T5" fmla="*/ 33 h 76"/>
                  <a:gd name="T6" fmla="*/ 54 w 74"/>
                  <a:gd name="T7" fmla="*/ 26 h 76"/>
                  <a:gd name="T8" fmla="*/ 47 w 74"/>
                  <a:gd name="T9" fmla="*/ 25 h 76"/>
                  <a:gd name="T10" fmla="*/ 43 w 74"/>
                  <a:gd name="T11" fmla="*/ 19 h 76"/>
                  <a:gd name="T12" fmla="*/ 41 w 74"/>
                  <a:gd name="T13" fmla="*/ 8 h 76"/>
                  <a:gd name="T14" fmla="*/ 41 w 74"/>
                  <a:gd name="T15" fmla="*/ 4 h 76"/>
                  <a:gd name="T16" fmla="*/ 39 w 74"/>
                  <a:gd name="T17" fmla="*/ 4 h 76"/>
                  <a:gd name="T18" fmla="*/ 31 w 74"/>
                  <a:gd name="T19" fmla="*/ 1 h 76"/>
                  <a:gd name="T20" fmla="*/ 22 w 74"/>
                  <a:gd name="T21" fmla="*/ 2 h 76"/>
                  <a:gd name="T22" fmla="*/ 11 w 74"/>
                  <a:gd name="T23" fmla="*/ 3 h 76"/>
                  <a:gd name="T24" fmla="*/ 5 w 74"/>
                  <a:gd name="T25" fmla="*/ 11 h 76"/>
                  <a:gd name="T26" fmla="*/ 2 w 74"/>
                  <a:gd name="T27" fmla="*/ 24 h 76"/>
                  <a:gd name="T28" fmla="*/ 0 w 74"/>
                  <a:gd name="T29" fmla="*/ 24 h 76"/>
                  <a:gd name="T30" fmla="*/ 11 w 74"/>
                  <a:gd name="T31" fmla="*/ 36 h 76"/>
                  <a:gd name="T32" fmla="*/ 21 w 74"/>
                  <a:gd name="T33" fmla="*/ 42 h 76"/>
                  <a:gd name="T34" fmla="*/ 30 w 74"/>
                  <a:gd name="T35" fmla="*/ 47 h 76"/>
                  <a:gd name="T36" fmla="*/ 46 w 74"/>
                  <a:gd name="T37" fmla="*/ 55 h 76"/>
                  <a:gd name="T38" fmla="*/ 39 w 74"/>
                  <a:gd name="T39" fmla="*/ 66 h 76"/>
                  <a:gd name="T40" fmla="*/ 36 w 74"/>
                  <a:gd name="T41" fmla="*/ 72 h 76"/>
                  <a:gd name="T42" fmla="*/ 44 w 74"/>
                  <a:gd name="T43" fmla="*/ 73 h 76"/>
                  <a:gd name="T44" fmla="*/ 52 w 74"/>
                  <a:gd name="T45" fmla="*/ 74 h 76"/>
                  <a:gd name="T46" fmla="*/ 60 w 74"/>
                  <a:gd name="T47" fmla="*/ 73 h 76"/>
                  <a:gd name="T48" fmla="*/ 66 w 74"/>
                  <a:gd name="T49" fmla="*/ 69 h 76"/>
                  <a:gd name="T50" fmla="*/ 70 w 74"/>
                  <a:gd name="T51" fmla="*/ 57 h 76"/>
                  <a:gd name="T52" fmla="*/ 71 w 74"/>
                  <a:gd name="T53" fmla="*/ 4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4" h="76">
                    <a:moveTo>
                      <a:pt x="71" y="41"/>
                    </a:moveTo>
                    <a:cubicBezTo>
                      <a:pt x="68" y="40"/>
                      <a:pt x="65" y="43"/>
                      <a:pt x="64" y="43"/>
                    </a:cubicBezTo>
                    <a:cubicBezTo>
                      <a:pt x="63" y="43"/>
                      <a:pt x="61" y="36"/>
                      <a:pt x="60" y="33"/>
                    </a:cubicBezTo>
                    <a:cubicBezTo>
                      <a:pt x="59" y="30"/>
                      <a:pt x="56" y="25"/>
                      <a:pt x="54" y="26"/>
                    </a:cubicBezTo>
                    <a:cubicBezTo>
                      <a:pt x="52" y="27"/>
                      <a:pt x="53" y="26"/>
                      <a:pt x="47" y="25"/>
                    </a:cubicBezTo>
                    <a:cubicBezTo>
                      <a:pt x="41" y="25"/>
                      <a:pt x="41" y="24"/>
                      <a:pt x="43" y="19"/>
                    </a:cubicBezTo>
                    <a:cubicBezTo>
                      <a:pt x="44" y="13"/>
                      <a:pt x="39" y="9"/>
                      <a:pt x="41" y="8"/>
                    </a:cubicBezTo>
                    <a:cubicBezTo>
                      <a:pt x="43" y="7"/>
                      <a:pt x="43" y="6"/>
                      <a:pt x="41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7" y="4"/>
                      <a:pt x="35" y="1"/>
                      <a:pt x="31" y="1"/>
                    </a:cubicBezTo>
                    <a:cubicBezTo>
                      <a:pt x="28" y="1"/>
                      <a:pt x="24" y="0"/>
                      <a:pt x="22" y="2"/>
                    </a:cubicBezTo>
                    <a:cubicBezTo>
                      <a:pt x="19" y="3"/>
                      <a:pt x="14" y="1"/>
                      <a:pt x="11" y="3"/>
                    </a:cubicBezTo>
                    <a:cubicBezTo>
                      <a:pt x="8" y="5"/>
                      <a:pt x="5" y="10"/>
                      <a:pt x="5" y="11"/>
                    </a:cubicBezTo>
                    <a:cubicBezTo>
                      <a:pt x="5" y="13"/>
                      <a:pt x="4" y="24"/>
                      <a:pt x="2" y="24"/>
                    </a:cubicBezTo>
                    <a:cubicBezTo>
                      <a:pt x="2" y="24"/>
                      <a:pt x="1" y="24"/>
                      <a:pt x="0" y="24"/>
                    </a:cubicBezTo>
                    <a:cubicBezTo>
                      <a:pt x="2" y="28"/>
                      <a:pt x="7" y="34"/>
                      <a:pt x="11" y="36"/>
                    </a:cubicBezTo>
                    <a:cubicBezTo>
                      <a:pt x="16" y="39"/>
                      <a:pt x="16" y="42"/>
                      <a:pt x="21" y="42"/>
                    </a:cubicBezTo>
                    <a:cubicBezTo>
                      <a:pt x="26" y="43"/>
                      <a:pt x="28" y="45"/>
                      <a:pt x="30" y="47"/>
                    </a:cubicBezTo>
                    <a:cubicBezTo>
                      <a:pt x="32" y="49"/>
                      <a:pt x="45" y="53"/>
                      <a:pt x="46" y="55"/>
                    </a:cubicBezTo>
                    <a:cubicBezTo>
                      <a:pt x="47" y="56"/>
                      <a:pt x="39" y="62"/>
                      <a:pt x="39" y="66"/>
                    </a:cubicBezTo>
                    <a:cubicBezTo>
                      <a:pt x="39" y="71"/>
                      <a:pt x="36" y="70"/>
                      <a:pt x="36" y="72"/>
                    </a:cubicBezTo>
                    <a:cubicBezTo>
                      <a:pt x="36" y="73"/>
                      <a:pt x="42" y="72"/>
                      <a:pt x="44" y="73"/>
                    </a:cubicBezTo>
                    <a:cubicBezTo>
                      <a:pt x="46" y="75"/>
                      <a:pt x="50" y="73"/>
                      <a:pt x="52" y="74"/>
                    </a:cubicBezTo>
                    <a:cubicBezTo>
                      <a:pt x="55" y="76"/>
                      <a:pt x="58" y="72"/>
                      <a:pt x="60" y="73"/>
                    </a:cubicBezTo>
                    <a:cubicBezTo>
                      <a:pt x="62" y="73"/>
                      <a:pt x="64" y="69"/>
                      <a:pt x="66" y="69"/>
                    </a:cubicBezTo>
                    <a:cubicBezTo>
                      <a:pt x="69" y="70"/>
                      <a:pt x="71" y="61"/>
                      <a:pt x="70" y="57"/>
                    </a:cubicBezTo>
                    <a:cubicBezTo>
                      <a:pt x="70" y="53"/>
                      <a:pt x="74" y="43"/>
                      <a:pt x="71" y="4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09" name="Freeform 112"/>
              <p:cNvSpPr>
                <a:spLocks/>
              </p:cNvSpPr>
              <p:nvPr/>
            </p:nvSpPr>
            <p:spPr bwMode="auto">
              <a:xfrm>
                <a:off x="3613967" y="4057376"/>
                <a:ext cx="84155" cy="72292"/>
              </a:xfrm>
              <a:custGeom>
                <a:avLst/>
                <a:gdLst>
                  <a:gd name="T0" fmla="*/ 27 w 28"/>
                  <a:gd name="T1" fmla="*/ 18 h 23"/>
                  <a:gd name="T2" fmla="*/ 28 w 28"/>
                  <a:gd name="T3" fmla="*/ 13 h 23"/>
                  <a:gd name="T4" fmla="*/ 20 w 28"/>
                  <a:gd name="T5" fmla="*/ 2 h 23"/>
                  <a:gd name="T6" fmla="*/ 15 w 28"/>
                  <a:gd name="T7" fmla="*/ 2 h 23"/>
                  <a:gd name="T8" fmla="*/ 7 w 28"/>
                  <a:gd name="T9" fmla="*/ 0 h 23"/>
                  <a:gd name="T10" fmla="*/ 2 w 28"/>
                  <a:gd name="T11" fmla="*/ 0 h 23"/>
                  <a:gd name="T12" fmla="*/ 2 w 28"/>
                  <a:gd name="T13" fmla="*/ 4 h 23"/>
                  <a:gd name="T14" fmla="*/ 4 w 28"/>
                  <a:gd name="T15" fmla="*/ 11 h 23"/>
                  <a:gd name="T16" fmla="*/ 9 w 28"/>
                  <a:gd name="T17" fmla="*/ 10 h 23"/>
                  <a:gd name="T18" fmla="*/ 13 w 28"/>
                  <a:gd name="T19" fmla="*/ 13 h 23"/>
                  <a:gd name="T20" fmla="*/ 19 w 28"/>
                  <a:gd name="T21" fmla="*/ 18 h 23"/>
                  <a:gd name="T22" fmla="*/ 23 w 28"/>
                  <a:gd name="T23" fmla="*/ 23 h 23"/>
                  <a:gd name="T24" fmla="*/ 25 w 28"/>
                  <a:gd name="T25" fmla="*/ 23 h 23"/>
                  <a:gd name="T26" fmla="*/ 27 w 28"/>
                  <a:gd name="T27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23">
                    <a:moveTo>
                      <a:pt x="27" y="18"/>
                    </a:moveTo>
                    <a:cubicBezTo>
                      <a:pt x="26" y="17"/>
                      <a:pt x="26" y="15"/>
                      <a:pt x="28" y="13"/>
                    </a:cubicBezTo>
                    <a:cubicBezTo>
                      <a:pt x="25" y="9"/>
                      <a:pt x="21" y="5"/>
                      <a:pt x="20" y="2"/>
                    </a:cubicBezTo>
                    <a:cubicBezTo>
                      <a:pt x="18" y="3"/>
                      <a:pt x="16" y="3"/>
                      <a:pt x="15" y="2"/>
                    </a:cubicBezTo>
                    <a:cubicBezTo>
                      <a:pt x="13" y="0"/>
                      <a:pt x="9" y="1"/>
                      <a:pt x="7" y="0"/>
                    </a:cubicBezTo>
                    <a:cubicBezTo>
                      <a:pt x="6" y="0"/>
                      <a:pt x="4" y="0"/>
                      <a:pt x="2" y="0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0" y="5"/>
                      <a:pt x="0" y="9"/>
                      <a:pt x="4" y="11"/>
                    </a:cubicBezTo>
                    <a:cubicBezTo>
                      <a:pt x="8" y="12"/>
                      <a:pt x="7" y="10"/>
                      <a:pt x="9" y="10"/>
                    </a:cubicBezTo>
                    <a:cubicBezTo>
                      <a:pt x="11" y="10"/>
                      <a:pt x="11" y="13"/>
                      <a:pt x="13" y="13"/>
                    </a:cubicBezTo>
                    <a:cubicBezTo>
                      <a:pt x="14" y="13"/>
                      <a:pt x="19" y="15"/>
                      <a:pt x="19" y="18"/>
                    </a:cubicBezTo>
                    <a:cubicBezTo>
                      <a:pt x="18" y="21"/>
                      <a:pt x="20" y="23"/>
                      <a:pt x="23" y="23"/>
                    </a:cubicBezTo>
                    <a:cubicBezTo>
                      <a:pt x="24" y="23"/>
                      <a:pt x="25" y="23"/>
                      <a:pt x="25" y="23"/>
                    </a:cubicBezTo>
                    <a:cubicBezTo>
                      <a:pt x="26" y="21"/>
                      <a:pt x="27" y="19"/>
                      <a:pt x="27" y="1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10" name="Freeform 113"/>
              <p:cNvSpPr>
                <a:spLocks/>
              </p:cNvSpPr>
              <p:nvPr/>
            </p:nvSpPr>
            <p:spPr bwMode="auto">
              <a:xfrm>
                <a:off x="3689197" y="4091550"/>
                <a:ext cx="150460" cy="74920"/>
              </a:xfrm>
              <a:custGeom>
                <a:avLst/>
                <a:gdLst>
                  <a:gd name="T0" fmla="*/ 44 w 50"/>
                  <a:gd name="T1" fmla="*/ 7 h 24"/>
                  <a:gd name="T2" fmla="*/ 33 w 50"/>
                  <a:gd name="T3" fmla="*/ 1 h 24"/>
                  <a:gd name="T4" fmla="*/ 21 w 50"/>
                  <a:gd name="T5" fmla="*/ 6 h 24"/>
                  <a:gd name="T6" fmla="*/ 7 w 50"/>
                  <a:gd name="T7" fmla="*/ 6 h 24"/>
                  <a:gd name="T8" fmla="*/ 3 w 50"/>
                  <a:gd name="T9" fmla="*/ 2 h 24"/>
                  <a:gd name="T10" fmla="*/ 2 w 50"/>
                  <a:gd name="T11" fmla="*/ 7 h 24"/>
                  <a:gd name="T12" fmla="*/ 0 w 50"/>
                  <a:gd name="T13" fmla="*/ 12 h 24"/>
                  <a:gd name="T14" fmla="*/ 11 w 50"/>
                  <a:gd name="T15" fmla="*/ 17 h 24"/>
                  <a:gd name="T16" fmla="*/ 17 w 50"/>
                  <a:gd name="T17" fmla="*/ 21 h 24"/>
                  <a:gd name="T18" fmla="*/ 24 w 50"/>
                  <a:gd name="T19" fmla="*/ 19 h 24"/>
                  <a:gd name="T20" fmla="*/ 22 w 50"/>
                  <a:gd name="T21" fmla="*/ 14 h 24"/>
                  <a:gd name="T22" fmla="*/ 26 w 50"/>
                  <a:gd name="T23" fmla="*/ 10 h 24"/>
                  <a:gd name="T24" fmla="*/ 35 w 50"/>
                  <a:gd name="T25" fmla="*/ 7 h 24"/>
                  <a:gd name="T26" fmla="*/ 38 w 50"/>
                  <a:gd name="T27" fmla="*/ 13 h 24"/>
                  <a:gd name="T28" fmla="*/ 43 w 50"/>
                  <a:gd name="T29" fmla="*/ 22 h 24"/>
                  <a:gd name="T30" fmla="*/ 48 w 50"/>
                  <a:gd name="T31" fmla="*/ 16 h 24"/>
                  <a:gd name="T32" fmla="*/ 50 w 50"/>
                  <a:gd name="T33" fmla="*/ 14 h 24"/>
                  <a:gd name="T34" fmla="*/ 44 w 50"/>
                  <a:gd name="T35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24">
                    <a:moveTo>
                      <a:pt x="44" y="7"/>
                    </a:moveTo>
                    <a:cubicBezTo>
                      <a:pt x="41" y="3"/>
                      <a:pt x="36" y="3"/>
                      <a:pt x="33" y="1"/>
                    </a:cubicBezTo>
                    <a:cubicBezTo>
                      <a:pt x="29" y="0"/>
                      <a:pt x="25" y="2"/>
                      <a:pt x="21" y="6"/>
                    </a:cubicBezTo>
                    <a:cubicBezTo>
                      <a:pt x="16" y="10"/>
                      <a:pt x="11" y="8"/>
                      <a:pt x="7" y="6"/>
                    </a:cubicBezTo>
                    <a:cubicBezTo>
                      <a:pt x="6" y="5"/>
                      <a:pt x="5" y="4"/>
                      <a:pt x="3" y="2"/>
                    </a:cubicBezTo>
                    <a:cubicBezTo>
                      <a:pt x="1" y="4"/>
                      <a:pt x="1" y="6"/>
                      <a:pt x="2" y="7"/>
                    </a:cubicBezTo>
                    <a:cubicBezTo>
                      <a:pt x="2" y="8"/>
                      <a:pt x="1" y="10"/>
                      <a:pt x="0" y="12"/>
                    </a:cubicBezTo>
                    <a:cubicBezTo>
                      <a:pt x="4" y="12"/>
                      <a:pt x="9" y="14"/>
                      <a:pt x="11" y="17"/>
                    </a:cubicBezTo>
                    <a:cubicBezTo>
                      <a:pt x="14" y="20"/>
                      <a:pt x="16" y="18"/>
                      <a:pt x="17" y="21"/>
                    </a:cubicBezTo>
                    <a:cubicBezTo>
                      <a:pt x="19" y="24"/>
                      <a:pt x="23" y="21"/>
                      <a:pt x="24" y="19"/>
                    </a:cubicBezTo>
                    <a:cubicBezTo>
                      <a:pt x="25" y="17"/>
                      <a:pt x="22" y="16"/>
                      <a:pt x="22" y="14"/>
                    </a:cubicBezTo>
                    <a:cubicBezTo>
                      <a:pt x="21" y="12"/>
                      <a:pt x="25" y="13"/>
                      <a:pt x="26" y="10"/>
                    </a:cubicBezTo>
                    <a:cubicBezTo>
                      <a:pt x="27" y="7"/>
                      <a:pt x="33" y="6"/>
                      <a:pt x="35" y="7"/>
                    </a:cubicBezTo>
                    <a:cubicBezTo>
                      <a:pt x="38" y="8"/>
                      <a:pt x="40" y="10"/>
                      <a:pt x="38" y="13"/>
                    </a:cubicBezTo>
                    <a:cubicBezTo>
                      <a:pt x="36" y="15"/>
                      <a:pt x="40" y="19"/>
                      <a:pt x="43" y="22"/>
                    </a:cubicBezTo>
                    <a:cubicBezTo>
                      <a:pt x="45" y="20"/>
                      <a:pt x="47" y="17"/>
                      <a:pt x="48" y="16"/>
                    </a:cubicBezTo>
                    <a:cubicBezTo>
                      <a:pt x="49" y="16"/>
                      <a:pt x="49" y="15"/>
                      <a:pt x="50" y="14"/>
                    </a:cubicBezTo>
                    <a:cubicBezTo>
                      <a:pt x="48" y="13"/>
                      <a:pt x="46" y="10"/>
                      <a:pt x="44" y="7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11" name="Freeform 114"/>
              <p:cNvSpPr>
                <a:spLocks/>
              </p:cNvSpPr>
              <p:nvPr/>
            </p:nvSpPr>
            <p:spPr bwMode="auto">
              <a:xfrm>
                <a:off x="3791205" y="4016628"/>
                <a:ext cx="304746" cy="445577"/>
              </a:xfrm>
              <a:custGeom>
                <a:avLst/>
                <a:gdLst>
                  <a:gd name="T0" fmla="*/ 16 w 101"/>
                  <a:gd name="T1" fmla="*/ 104 h 143"/>
                  <a:gd name="T2" fmla="*/ 22 w 101"/>
                  <a:gd name="T3" fmla="*/ 104 h 143"/>
                  <a:gd name="T4" fmla="*/ 28 w 101"/>
                  <a:gd name="T5" fmla="*/ 109 h 143"/>
                  <a:gd name="T6" fmla="*/ 28 w 101"/>
                  <a:gd name="T7" fmla="*/ 109 h 143"/>
                  <a:gd name="T8" fmla="*/ 36 w 101"/>
                  <a:gd name="T9" fmla="*/ 109 h 143"/>
                  <a:gd name="T10" fmla="*/ 41 w 101"/>
                  <a:gd name="T11" fmla="*/ 116 h 143"/>
                  <a:gd name="T12" fmla="*/ 46 w 101"/>
                  <a:gd name="T13" fmla="*/ 121 h 143"/>
                  <a:gd name="T14" fmla="*/ 49 w 101"/>
                  <a:gd name="T15" fmla="*/ 127 h 143"/>
                  <a:gd name="T16" fmla="*/ 59 w 101"/>
                  <a:gd name="T17" fmla="*/ 128 h 143"/>
                  <a:gd name="T18" fmla="*/ 64 w 101"/>
                  <a:gd name="T19" fmla="*/ 127 h 143"/>
                  <a:gd name="T20" fmla="*/ 69 w 101"/>
                  <a:gd name="T21" fmla="*/ 127 h 143"/>
                  <a:gd name="T22" fmla="*/ 75 w 101"/>
                  <a:gd name="T23" fmla="*/ 132 h 143"/>
                  <a:gd name="T24" fmla="*/ 71 w 101"/>
                  <a:gd name="T25" fmla="*/ 139 h 143"/>
                  <a:gd name="T26" fmla="*/ 76 w 101"/>
                  <a:gd name="T27" fmla="*/ 143 h 143"/>
                  <a:gd name="T28" fmla="*/ 76 w 101"/>
                  <a:gd name="T29" fmla="*/ 143 h 143"/>
                  <a:gd name="T30" fmla="*/ 80 w 101"/>
                  <a:gd name="T31" fmla="*/ 132 h 143"/>
                  <a:gd name="T32" fmla="*/ 81 w 101"/>
                  <a:gd name="T33" fmla="*/ 120 h 143"/>
                  <a:gd name="T34" fmla="*/ 76 w 101"/>
                  <a:gd name="T35" fmla="*/ 106 h 143"/>
                  <a:gd name="T36" fmla="*/ 82 w 101"/>
                  <a:gd name="T37" fmla="*/ 102 h 143"/>
                  <a:gd name="T38" fmla="*/ 80 w 101"/>
                  <a:gd name="T39" fmla="*/ 98 h 143"/>
                  <a:gd name="T40" fmla="*/ 78 w 101"/>
                  <a:gd name="T41" fmla="*/ 94 h 143"/>
                  <a:gd name="T42" fmla="*/ 91 w 101"/>
                  <a:gd name="T43" fmla="*/ 93 h 143"/>
                  <a:gd name="T44" fmla="*/ 100 w 101"/>
                  <a:gd name="T45" fmla="*/ 90 h 143"/>
                  <a:gd name="T46" fmla="*/ 99 w 101"/>
                  <a:gd name="T47" fmla="*/ 85 h 143"/>
                  <a:gd name="T48" fmla="*/ 99 w 101"/>
                  <a:gd name="T49" fmla="*/ 79 h 143"/>
                  <a:gd name="T50" fmla="*/ 96 w 101"/>
                  <a:gd name="T51" fmla="*/ 73 h 143"/>
                  <a:gd name="T52" fmla="*/ 98 w 101"/>
                  <a:gd name="T53" fmla="*/ 57 h 143"/>
                  <a:gd name="T54" fmla="*/ 88 w 101"/>
                  <a:gd name="T55" fmla="*/ 55 h 143"/>
                  <a:gd name="T56" fmla="*/ 76 w 101"/>
                  <a:gd name="T57" fmla="*/ 49 h 143"/>
                  <a:gd name="T58" fmla="*/ 62 w 101"/>
                  <a:gd name="T59" fmla="*/ 48 h 143"/>
                  <a:gd name="T60" fmla="*/ 56 w 101"/>
                  <a:gd name="T61" fmla="*/ 37 h 143"/>
                  <a:gd name="T62" fmla="*/ 52 w 101"/>
                  <a:gd name="T63" fmla="*/ 32 h 143"/>
                  <a:gd name="T64" fmla="*/ 48 w 101"/>
                  <a:gd name="T65" fmla="*/ 30 h 143"/>
                  <a:gd name="T66" fmla="*/ 50 w 101"/>
                  <a:gd name="T67" fmla="*/ 26 h 143"/>
                  <a:gd name="T68" fmla="*/ 51 w 101"/>
                  <a:gd name="T69" fmla="*/ 20 h 143"/>
                  <a:gd name="T70" fmla="*/ 58 w 101"/>
                  <a:gd name="T71" fmla="*/ 10 h 143"/>
                  <a:gd name="T72" fmla="*/ 61 w 101"/>
                  <a:gd name="T73" fmla="*/ 8 h 143"/>
                  <a:gd name="T74" fmla="*/ 63 w 101"/>
                  <a:gd name="T75" fmla="*/ 7 h 143"/>
                  <a:gd name="T76" fmla="*/ 65 w 101"/>
                  <a:gd name="T77" fmla="*/ 2 h 143"/>
                  <a:gd name="T78" fmla="*/ 56 w 101"/>
                  <a:gd name="T79" fmla="*/ 6 h 143"/>
                  <a:gd name="T80" fmla="*/ 48 w 101"/>
                  <a:gd name="T81" fmla="*/ 10 h 143"/>
                  <a:gd name="T82" fmla="*/ 41 w 101"/>
                  <a:gd name="T83" fmla="*/ 13 h 143"/>
                  <a:gd name="T84" fmla="*/ 37 w 101"/>
                  <a:gd name="T85" fmla="*/ 12 h 143"/>
                  <a:gd name="T86" fmla="*/ 29 w 101"/>
                  <a:gd name="T87" fmla="*/ 20 h 143"/>
                  <a:gd name="T88" fmla="*/ 26 w 101"/>
                  <a:gd name="T89" fmla="*/ 28 h 143"/>
                  <a:gd name="T90" fmla="*/ 17 w 101"/>
                  <a:gd name="T91" fmla="*/ 37 h 143"/>
                  <a:gd name="T92" fmla="*/ 16 w 101"/>
                  <a:gd name="T93" fmla="*/ 38 h 143"/>
                  <a:gd name="T94" fmla="*/ 14 w 101"/>
                  <a:gd name="T95" fmla="*/ 40 h 143"/>
                  <a:gd name="T96" fmla="*/ 9 w 101"/>
                  <a:gd name="T97" fmla="*/ 46 h 143"/>
                  <a:gd name="T98" fmla="*/ 11 w 101"/>
                  <a:gd name="T99" fmla="*/ 48 h 143"/>
                  <a:gd name="T100" fmla="*/ 13 w 101"/>
                  <a:gd name="T101" fmla="*/ 55 h 143"/>
                  <a:gd name="T102" fmla="*/ 13 w 101"/>
                  <a:gd name="T103" fmla="*/ 60 h 143"/>
                  <a:gd name="T104" fmla="*/ 15 w 101"/>
                  <a:gd name="T105" fmla="*/ 73 h 143"/>
                  <a:gd name="T106" fmla="*/ 13 w 101"/>
                  <a:gd name="T107" fmla="*/ 80 h 143"/>
                  <a:gd name="T108" fmla="*/ 6 w 101"/>
                  <a:gd name="T109" fmla="*/ 86 h 143"/>
                  <a:gd name="T110" fmla="*/ 2 w 101"/>
                  <a:gd name="T111" fmla="*/ 91 h 143"/>
                  <a:gd name="T112" fmla="*/ 0 w 101"/>
                  <a:gd name="T113" fmla="*/ 95 h 143"/>
                  <a:gd name="T114" fmla="*/ 10 w 101"/>
                  <a:gd name="T115" fmla="*/ 100 h 143"/>
                  <a:gd name="T116" fmla="*/ 16 w 101"/>
                  <a:gd name="T117" fmla="*/ 10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1" h="143">
                    <a:moveTo>
                      <a:pt x="16" y="104"/>
                    </a:moveTo>
                    <a:cubicBezTo>
                      <a:pt x="18" y="106"/>
                      <a:pt x="21" y="105"/>
                      <a:pt x="22" y="104"/>
                    </a:cubicBezTo>
                    <a:cubicBezTo>
                      <a:pt x="23" y="103"/>
                      <a:pt x="25" y="105"/>
                      <a:pt x="28" y="109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31" y="109"/>
                      <a:pt x="34" y="108"/>
                      <a:pt x="36" y="109"/>
                    </a:cubicBezTo>
                    <a:cubicBezTo>
                      <a:pt x="38" y="111"/>
                      <a:pt x="37" y="116"/>
                      <a:pt x="41" y="116"/>
                    </a:cubicBezTo>
                    <a:cubicBezTo>
                      <a:pt x="44" y="116"/>
                      <a:pt x="46" y="120"/>
                      <a:pt x="46" y="121"/>
                    </a:cubicBezTo>
                    <a:cubicBezTo>
                      <a:pt x="46" y="123"/>
                      <a:pt x="49" y="124"/>
                      <a:pt x="49" y="127"/>
                    </a:cubicBezTo>
                    <a:cubicBezTo>
                      <a:pt x="49" y="129"/>
                      <a:pt x="58" y="129"/>
                      <a:pt x="59" y="128"/>
                    </a:cubicBezTo>
                    <a:cubicBezTo>
                      <a:pt x="60" y="127"/>
                      <a:pt x="62" y="126"/>
                      <a:pt x="64" y="127"/>
                    </a:cubicBezTo>
                    <a:cubicBezTo>
                      <a:pt x="65" y="128"/>
                      <a:pt x="68" y="126"/>
                      <a:pt x="69" y="127"/>
                    </a:cubicBezTo>
                    <a:cubicBezTo>
                      <a:pt x="71" y="128"/>
                      <a:pt x="77" y="130"/>
                      <a:pt x="75" y="132"/>
                    </a:cubicBezTo>
                    <a:cubicBezTo>
                      <a:pt x="74" y="134"/>
                      <a:pt x="70" y="137"/>
                      <a:pt x="71" y="139"/>
                    </a:cubicBezTo>
                    <a:cubicBezTo>
                      <a:pt x="72" y="140"/>
                      <a:pt x="75" y="141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9" y="142"/>
                      <a:pt x="80" y="134"/>
                      <a:pt x="80" y="132"/>
                    </a:cubicBezTo>
                    <a:cubicBezTo>
                      <a:pt x="80" y="129"/>
                      <a:pt x="81" y="123"/>
                      <a:pt x="81" y="120"/>
                    </a:cubicBezTo>
                    <a:cubicBezTo>
                      <a:pt x="83" y="115"/>
                      <a:pt x="76" y="112"/>
                      <a:pt x="76" y="106"/>
                    </a:cubicBezTo>
                    <a:cubicBezTo>
                      <a:pt x="76" y="101"/>
                      <a:pt x="79" y="104"/>
                      <a:pt x="82" y="102"/>
                    </a:cubicBezTo>
                    <a:cubicBezTo>
                      <a:pt x="85" y="100"/>
                      <a:pt x="82" y="99"/>
                      <a:pt x="80" y="98"/>
                    </a:cubicBezTo>
                    <a:cubicBezTo>
                      <a:pt x="79" y="98"/>
                      <a:pt x="77" y="95"/>
                      <a:pt x="78" y="94"/>
                    </a:cubicBezTo>
                    <a:cubicBezTo>
                      <a:pt x="78" y="92"/>
                      <a:pt x="88" y="93"/>
                      <a:pt x="91" y="93"/>
                    </a:cubicBezTo>
                    <a:cubicBezTo>
                      <a:pt x="94" y="93"/>
                      <a:pt x="100" y="90"/>
                      <a:pt x="100" y="90"/>
                    </a:cubicBezTo>
                    <a:cubicBezTo>
                      <a:pt x="100" y="89"/>
                      <a:pt x="101" y="87"/>
                      <a:pt x="99" y="85"/>
                    </a:cubicBezTo>
                    <a:cubicBezTo>
                      <a:pt x="96" y="84"/>
                      <a:pt x="97" y="81"/>
                      <a:pt x="99" y="79"/>
                    </a:cubicBezTo>
                    <a:cubicBezTo>
                      <a:pt x="101" y="77"/>
                      <a:pt x="98" y="75"/>
                      <a:pt x="96" y="73"/>
                    </a:cubicBezTo>
                    <a:cubicBezTo>
                      <a:pt x="93" y="70"/>
                      <a:pt x="95" y="61"/>
                      <a:pt x="98" y="57"/>
                    </a:cubicBezTo>
                    <a:cubicBezTo>
                      <a:pt x="100" y="53"/>
                      <a:pt x="92" y="54"/>
                      <a:pt x="88" y="55"/>
                    </a:cubicBezTo>
                    <a:cubicBezTo>
                      <a:pt x="83" y="55"/>
                      <a:pt x="79" y="53"/>
                      <a:pt x="76" y="49"/>
                    </a:cubicBezTo>
                    <a:cubicBezTo>
                      <a:pt x="73" y="46"/>
                      <a:pt x="69" y="48"/>
                      <a:pt x="62" y="48"/>
                    </a:cubicBezTo>
                    <a:cubicBezTo>
                      <a:pt x="54" y="48"/>
                      <a:pt x="56" y="40"/>
                      <a:pt x="56" y="37"/>
                    </a:cubicBezTo>
                    <a:cubicBezTo>
                      <a:pt x="56" y="34"/>
                      <a:pt x="52" y="34"/>
                      <a:pt x="52" y="32"/>
                    </a:cubicBezTo>
                    <a:cubicBezTo>
                      <a:pt x="52" y="30"/>
                      <a:pt x="50" y="30"/>
                      <a:pt x="48" y="30"/>
                    </a:cubicBezTo>
                    <a:cubicBezTo>
                      <a:pt x="47" y="30"/>
                      <a:pt x="48" y="27"/>
                      <a:pt x="50" y="26"/>
                    </a:cubicBezTo>
                    <a:cubicBezTo>
                      <a:pt x="51" y="24"/>
                      <a:pt x="51" y="23"/>
                      <a:pt x="51" y="20"/>
                    </a:cubicBezTo>
                    <a:cubicBezTo>
                      <a:pt x="51" y="16"/>
                      <a:pt x="56" y="13"/>
                      <a:pt x="58" y="10"/>
                    </a:cubicBezTo>
                    <a:cubicBezTo>
                      <a:pt x="59" y="9"/>
                      <a:pt x="60" y="9"/>
                      <a:pt x="61" y="8"/>
                    </a:cubicBezTo>
                    <a:cubicBezTo>
                      <a:pt x="61" y="8"/>
                      <a:pt x="62" y="7"/>
                      <a:pt x="63" y="7"/>
                    </a:cubicBezTo>
                    <a:cubicBezTo>
                      <a:pt x="67" y="6"/>
                      <a:pt x="69" y="4"/>
                      <a:pt x="65" y="2"/>
                    </a:cubicBezTo>
                    <a:cubicBezTo>
                      <a:pt x="61" y="0"/>
                      <a:pt x="59" y="6"/>
                      <a:pt x="56" y="6"/>
                    </a:cubicBezTo>
                    <a:cubicBezTo>
                      <a:pt x="52" y="7"/>
                      <a:pt x="51" y="9"/>
                      <a:pt x="48" y="10"/>
                    </a:cubicBezTo>
                    <a:cubicBezTo>
                      <a:pt x="46" y="12"/>
                      <a:pt x="41" y="11"/>
                      <a:pt x="41" y="13"/>
                    </a:cubicBezTo>
                    <a:cubicBezTo>
                      <a:pt x="40" y="15"/>
                      <a:pt x="39" y="13"/>
                      <a:pt x="37" y="12"/>
                    </a:cubicBezTo>
                    <a:cubicBezTo>
                      <a:pt x="34" y="12"/>
                      <a:pt x="29" y="17"/>
                      <a:pt x="29" y="20"/>
                    </a:cubicBezTo>
                    <a:cubicBezTo>
                      <a:pt x="29" y="22"/>
                      <a:pt x="30" y="25"/>
                      <a:pt x="26" y="28"/>
                    </a:cubicBezTo>
                    <a:cubicBezTo>
                      <a:pt x="22" y="30"/>
                      <a:pt x="19" y="35"/>
                      <a:pt x="17" y="37"/>
                    </a:cubicBezTo>
                    <a:cubicBezTo>
                      <a:pt x="17" y="38"/>
                      <a:pt x="16" y="38"/>
                      <a:pt x="16" y="38"/>
                    </a:cubicBezTo>
                    <a:cubicBezTo>
                      <a:pt x="15" y="39"/>
                      <a:pt x="15" y="40"/>
                      <a:pt x="14" y="40"/>
                    </a:cubicBezTo>
                    <a:cubicBezTo>
                      <a:pt x="13" y="41"/>
                      <a:pt x="11" y="44"/>
                      <a:pt x="9" y="46"/>
                    </a:cubicBezTo>
                    <a:cubicBezTo>
                      <a:pt x="10" y="47"/>
                      <a:pt x="11" y="48"/>
                      <a:pt x="11" y="48"/>
                    </a:cubicBezTo>
                    <a:cubicBezTo>
                      <a:pt x="14" y="51"/>
                      <a:pt x="12" y="53"/>
                      <a:pt x="13" y="55"/>
                    </a:cubicBezTo>
                    <a:cubicBezTo>
                      <a:pt x="14" y="56"/>
                      <a:pt x="15" y="59"/>
                      <a:pt x="13" y="60"/>
                    </a:cubicBezTo>
                    <a:cubicBezTo>
                      <a:pt x="12" y="61"/>
                      <a:pt x="13" y="71"/>
                      <a:pt x="15" y="73"/>
                    </a:cubicBezTo>
                    <a:cubicBezTo>
                      <a:pt x="16" y="75"/>
                      <a:pt x="15" y="76"/>
                      <a:pt x="13" y="80"/>
                    </a:cubicBezTo>
                    <a:cubicBezTo>
                      <a:pt x="11" y="84"/>
                      <a:pt x="9" y="85"/>
                      <a:pt x="6" y="86"/>
                    </a:cubicBezTo>
                    <a:cubicBezTo>
                      <a:pt x="2" y="86"/>
                      <a:pt x="3" y="91"/>
                      <a:pt x="2" y="91"/>
                    </a:cubicBezTo>
                    <a:cubicBezTo>
                      <a:pt x="1" y="91"/>
                      <a:pt x="0" y="93"/>
                      <a:pt x="0" y="95"/>
                    </a:cubicBezTo>
                    <a:cubicBezTo>
                      <a:pt x="3" y="97"/>
                      <a:pt x="9" y="100"/>
                      <a:pt x="10" y="100"/>
                    </a:cubicBezTo>
                    <a:cubicBezTo>
                      <a:pt x="12" y="100"/>
                      <a:pt x="13" y="103"/>
                      <a:pt x="16" y="10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12" name="Freeform 115"/>
              <p:cNvSpPr>
                <a:spLocks/>
              </p:cNvSpPr>
              <p:nvPr/>
            </p:nvSpPr>
            <p:spPr bwMode="auto">
              <a:xfrm>
                <a:off x="4029646" y="4608103"/>
                <a:ext cx="313671" cy="364085"/>
              </a:xfrm>
              <a:custGeom>
                <a:avLst/>
                <a:gdLst>
                  <a:gd name="T0" fmla="*/ 102 w 104"/>
                  <a:gd name="T1" fmla="*/ 70 h 117"/>
                  <a:gd name="T2" fmla="*/ 97 w 104"/>
                  <a:gd name="T3" fmla="*/ 62 h 117"/>
                  <a:gd name="T4" fmla="*/ 90 w 104"/>
                  <a:gd name="T5" fmla="*/ 58 h 117"/>
                  <a:gd name="T6" fmla="*/ 81 w 104"/>
                  <a:gd name="T7" fmla="*/ 53 h 117"/>
                  <a:gd name="T8" fmla="*/ 80 w 104"/>
                  <a:gd name="T9" fmla="*/ 46 h 117"/>
                  <a:gd name="T10" fmla="*/ 79 w 104"/>
                  <a:gd name="T11" fmla="*/ 40 h 117"/>
                  <a:gd name="T12" fmla="*/ 76 w 104"/>
                  <a:gd name="T13" fmla="*/ 34 h 117"/>
                  <a:gd name="T14" fmla="*/ 66 w 104"/>
                  <a:gd name="T15" fmla="*/ 32 h 117"/>
                  <a:gd name="T16" fmla="*/ 59 w 104"/>
                  <a:gd name="T17" fmla="*/ 29 h 117"/>
                  <a:gd name="T18" fmla="*/ 56 w 104"/>
                  <a:gd name="T19" fmla="*/ 26 h 117"/>
                  <a:gd name="T20" fmla="*/ 50 w 104"/>
                  <a:gd name="T21" fmla="*/ 25 h 117"/>
                  <a:gd name="T22" fmla="*/ 40 w 104"/>
                  <a:gd name="T23" fmla="*/ 19 h 117"/>
                  <a:gd name="T24" fmla="*/ 37 w 104"/>
                  <a:gd name="T25" fmla="*/ 2 h 117"/>
                  <a:gd name="T26" fmla="*/ 29 w 104"/>
                  <a:gd name="T27" fmla="*/ 2 h 117"/>
                  <a:gd name="T28" fmla="*/ 19 w 104"/>
                  <a:gd name="T29" fmla="*/ 6 h 117"/>
                  <a:gd name="T30" fmla="*/ 12 w 104"/>
                  <a:gd name="T31" fmla="*/ 10 h 117"/>
                  <a:gd name="T32" fmla="*/ 5 w 104"/>
                  <a:gd name="T33" fmla="*/ 12 h 117"/>
                  <a:gd name="T34" fmla="*/ 2 w 104"/>
                  <a:gd name="T35" fmla="*/ 11 h 117"/>
                  <a:gd name="T36" fmla="*/ 8 w 104"/>
                  <a:gd name="T37" fmla="*/ 23 h 117"/>
                  <a:gd name="T38" fmla="*/ 6 w 104"/>
                  <a:gd name="T39" fmla="*/ 27 h 117"/>
                  <a:gd name="T40" fmla="*/ 6 w 104"/>
                  <a:gd name="T41" fmla="*/ 39 h 117"/>
                  <a:gd name="T42" fmla="*/ 4 w 104"/>
                  <a:gd name="T43" fmla="*/ 46 h 117"/>
                  <a:gd name="T44" fmla="*/ 2 w 104"/>
                  <a:gd name="T45" fmla="*/ 54 h 117"/>
                  <a:gd name="T46" fmla="*/ 6 w 104"/>
                  <a:gd name="T47" fmla="*/ 58 h 117"/>
                  <a:gd name="T48" fmla="*/ 1 w 104"/>
                  <a:gd name="T49" fmla="*/ 64 h 117"/>
                  <a:gd name="T50" fmla="*/ 1 w 104"/>
                  <a:gd name="T51" fmla="*/ 68 h 117"/>
                  <a:gd name="T52" fmla="*/ 4 w 104"/>
                  <a:gd name="T53" fmla="*/ 72 h 117"/>
                  <a:gd name="T54" fmla="*/ 6 w 104"/>
                  <a:gd name="T55" fmla="*/ 81 h 117"/>
                  <a:gd name="T56" fmla="*/ 9 w 104"/>
                  <a:gd name="T57" fmla="*/ 85 h 117"/>
                  <a:gd name="T58" fmla="*/ 8 w 104"/>
                  <a:gd name="T59" fmla="*/ 91 h 117"/>
                  <a:gd name="T60" fmla="*/ 11 w 104"/>
                  <a:gd name="T61" fmla="*/ 98 h 117"/>
                  <a:gd name="T62" fmla="*/ 14 w 104"/>
                  <a:gd name="T63" fmla="*/ 106 h 117"/>
                  <a:gd name="T64" fmla="*/ 16 w 104"/>
                  <a:gd name="T65" fmla="*/ 115 h 117"/>
                  <a:gd name="T66" fmla="*/ 27 w 104"/>
                  <a:gd name="T67" fmla="*/ 109 h 117"/>
                  <a:gd name="T68" fmla="*/ 35 w 104"/>
                  <a:gd name="T69" fmla="*/ 108 h 117"/>
                  <a:gd name="T70" fmla="*/ 44 w 104"/>
                  <a:gd name="T71" fmla="*/ 112 h 117"/>
                  <a:gd name="T72" fmla="*/ 49 w 104"/>
                  <a:gd name="T73" fmla="*/ 107 h 117"/>
                  <a:gd name="T74" fmla="*/ 60 w 104"/>
                  <a:gd name="T75" fmla="*/ 107 h 117"/>
                  <a:gd name="T76" fmla="*/ 63 w 104"/>
                  <a:gd name="T77" fmla="*/ 94 h 117"/>
                  <a:gd name="T78" fmla="*/ 69 w 104"/>
                  <a:gd name="T79" fmla="*/ 86 h 117"/>
                  <a:gd name="T80" fmla="*/ 80 w 104"/>
                  <a:gd name="T81" fmla="*/ 85 h 117"/>
                  <a:gd name="T82" fmla="*/ 89 w 104"/>
                  <a:gd name="T83" fmla="*/ 84 h 117"/>
                  <a:gd name="T84" fmla="*/ 97 w 104"/>
                  <a:gd name="T85" fmla="*/ 87 h 117"/>
                  <a:gd name="T86" fmla="*/ 101 w 104"/>
                  <a:gd name="T87" fmla="*/ 81 h 117"/>
                  <a:gd name="T88" fmla="*/ 102 w 104"/>
                  <a:gd name="T89" fmla="*/ 7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17">
                    <a:moveTo>
                      <a:pt x="102" y="70"/>
                    </a:moveTo>
                    <a:cubicBezTo>
                      <a:pt x="101" y="66"/>
                      <a:pt x="97" y="66"/>
                      <a:pt x="97" y="62"/>
                    </a:cubicBezTo>
                    <a:cubicBezTo>
                      <a:pt x="97" y="58"/>
                      <a:pt x="96" y="57"/>
                      <a:pt x="90" y="58"/>
                    </a:cubicBezTo>
                    <a:cubicBezTo>
                      <a:pt x="85" y="58"/>
                      <a:pt x="81" y="57"/>
                      <a:pt x="81" y="53"/>
                    </a:cubicBezTo>
                    <a:cubicBezTo>
                      <a:pt x="81" y="50"/>
                      <a:pt x="78" y="48"/>
                      <a:pt x="80" y="46"/>
                    </a:cubicBezTo>
                    <a:cubicBezTo>
                      <a:pt x="83" y="45"/>
                      <a:pt x="78" y="43"/>
                      <a:pt x="79" y="40"/>
                    </a:cubicBezTo>
                    <a:cubicBezTo>
                      <a:pt x="79" y="37"/>
                      <a:pt x="77" y="36"/>
                      <a:pt x="76" y="34"/>
                    </a:cubicBezTo>
                    <a:cubicBezTo>
                      <a:pt x="74" y="33"/>
                      <a:pt x="66" y="35"/>
                      <a:pt x="66" y="32"/>
                    </a:cubicBezTo>
                    <a:cubicBezTo>
                      <a:pt x="66" y="29"/>
                      <a:pt x="62" y="29"/>
                      <a:pt x="59" y="29"/>
                    </a:cubicBezTo>
                    <a:cubicBezTo>
                      <a:pt x="57" y="29"/>
                      <a:pt x="59" y="26"/>
                      <a:pt x="56" y="26"/>
                    </a:cubicBezTo>
                    <a:cubicBezTo>
                      <a:pt x="53" y="26"/>
                      <a:pt x="54" y="24"/>
                      <a:pt x="50" y="25"/>
                    </a:cubicBezTo>
                    <a:cubicBezTo>
                      <a:pt x="46" y="25"/>
                      <a:pt x="44" y="23"/>
                      <a:pt x="40" y="19"/>
                    </a:cubicBezTo>
                    <a:cubicBezTo>
                      <a:pt x="36" y="14"/>
                      <a:pt x="37" y="5"/>
                      <a:pt x="37" y="2"/>
                    </a:cubicBezTo>
                    <a:cubicBezTo>
                      <a:pt x="38" y="0"/>
                      <a:pt x="33" y="2"/>
                      <a:pt x="29" y="2"/>
                    </a:cubicBezTo>
                    <a:cubicBezTo>
                      <a:pt x="26" y="2"/>
                      <a:pt x="23" y="4"/>
                      <a:pt x="19" y="6"/>
                    </a:cubicBezTo>
                    <a:cubicBezTo>
                      <a:pt x="16" y="8"/>
                      <a:pt x="14" y="8"/>
                      <a:pt x="12" y="10"/>
                    </a:cubicBezTo>
                    <a:cubicBezTo>
                      <a:pt x="10" y="12"/>
                      <a:pt x="8" y="13"/>
                      <a:pt x="5" y="12"/>
                    </a:cubicBezTo>
                    <a:cubicBezTo>
                      <a:pt x="4" y="11"/>
                      <a:pt x="3" y="11"/>
                      <a:pt x="2" y="11"/>
                    </a:cubicBezTo>
                    <a:cubicBezTo>
                      <a:pt x="4" y="15"/>
                      <a:pt x="7" y="21"/>
                      <a:pt x="8" y="23"/>
                    </a:cubicBezTo>
                    <a:cubicBezTo>
                      <a:pt x="9" y="26"/>
                      <a:pt x="7" y="26"/>
                      <a:pt x="6" y="27"/>
                    </a:cubicBezTo>
                    <a:cubicBezTo>
                      <a:pt x="5" y="28"/>
                      <a:pt x="6" y="37"/>
                      <a:pt x="6" y="39"/>
                    </a:cubicBezTo>
                    <a:cubicBezTo>
                      <a:pt x="7" y="41"/>
                      <a:pt x="3" y="45"/>
                      <a:pt x="4" y="46"/>
                    </a:cubicBezTo>
                    <a:cubicBezTo>
                      <a:pt x="6" y="48"/>
                      <a:pt x="2" y="51"/>
                      <a:pt x="2" y="54"/>
                    </a:cubicBezTo>
                    <a:cubicBezTo>
                      <a:pt x="2" y="56"/>
                      <a:pt x="6" y="56"/>
                      <a:pt x="6" y="58"/>
                    </a:cubicBezTo>
                    <a:cubicBezTo>
                      <a:pt x="6" y="59"/>
                      <a:pt x="3" y="63"/>
                      <a:pt x="1" y="64"/>
                    </a:cubicBezTo>
                    <a:cubicBezTo>
                      <a:pt x="0" y="65"/>
                      <a:pt x="0" y="66"/>
                      <a:pt x="1" y="68"/>
                    </a:cubicBezTo>
                    <a:cubicBezTo>
                      <a:pt x="1" y="68"/>
                      <a:pt x="1" y="70"/>
                      <a:pt x="4" y="72"/>
                    </a:cubicBezTo>
                    <a:cubicBezTo>
                      <a:pt x="7" y="74"/>
                      <a:pt x="3" y="78"/>
                      <a:pt x="6" y="81"/>
                    </a:cubicBezTo>
                    <a:cubicBezTo>
                      <a:pt x="8" y="84"/>
                      <a:pt x="11" y="84"/>
                      <a:pt x="9" y="85"/>
                    </a:cubicBezTo>
                    <a:cubicBezTo>
                      <a:pt x="8" y="87"/>
                      <a:pt x="10" y="90"/>
                      <a:pt x="8" y="91"/>
                    </a:cubicBezTo>
                    <a:cubicBezTo>
                      <a:pt x="6" y="93"/>
                      <a:pt x="8" y="97"/>
                      <a:pt x="11" y="98"/>
                    </a:cubicBezTo>
                    <a:cubicBezTo>
                      <a:pt x="13" y="99"/>
                      <a:pt x="11" y="104"/>
                      <a:pt x="14" y="106"/>
                    </a:cubicBezTo>
                    <a:cubicBezTo>
                      <a:pt x="16" y="108"/>
                      <a:pt x="15" y="114"/>
                      <a:pt x="16" y="115"/>
                    </a:cubicBezTo>
                    <a:cubicBezTo>
                      <a:pt x="16" y="117"/>
                      <a:pt x="23" y="113"/>
                      <a:pt x="27" y="109"/>
                    </a:cubicBezTo>
                    <a:cubicBezTo>
                      <a:pt x="31" y="104"/>
                      <a:pt x="31" y="108"/>
                      <a:pt x="35" y="108"/>
                    </a:cubicBezTo>
                    <a:cubicBezTo>
                      <a:pt x="38" y="109"/>
                      <a:pt x="43" y="109"/>
                      <a:pt x="44" y="112"/>
                    </a:cubicBezTo>
                    <a:cubicBezTo>
                      <a:pt x="46" y="116"/>
                      <a:pt x="48" y="109"/>
                      <a:pt x="49" y="107"/>
                    </a:cubicBezTo>
                    <a:cubicBezTo>
                      <a:pt x="51" y="106"/>
                      <a:pt x="59" y="108"/>
                      <a:pt x="60" y="107"/>
                    </a:cubicBezTo>
                    <a:cubicBezTo>
                      <a:pt x="62" y="107"/>
                      <a:pt x="63" y="96"/>
                      <a:pt x="63" y="94"/>
                    </a:cubicBezTo>
                    <a:cubicBezTo>
                      <a:pt x="63" y="93"/>
                      <a:pt x="66" y="88"/>
                      <a:pt x="69" y="86"/>
                    </a:cubicBezTo>
                    <a:cubicBezTo>
                      <a:pt x="72" y="84"/>
                      <a:pt x="77" y="86"/>
                      <a:pt x="80" y="85"/>
                    </a:cubicBezTo>
                    <a:cubicBezTo>
                      <a:pt x="82" y="83"/>
                      <a:pt x="86" y="84"/>
                      <a:pt x="89" y="84"/>
                    </a:cubicBezTo>
                    <a:cubicBezTo>
                      <a:pt x="93" y="84"/>
                      <a:pt x="95" y="87"/>
                      <a:pt x="97" y="87"/>
                    </a:cubicBezTo>
                    <a:cubicBezTo>
                      <a:pt x="99" y="87"/>
                      <a:pt x="102" y="84"/>
                      <a:pt x="101" y="81"/>
                    </a:cubicBezTo>
                    <a:cubicBezTo>
                      <a:pt x="101" y="78"/>
                      <a:pt x="104" y="74"/>
                      <a:pt x="102" y="7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13" name="Freeform 116"/>
              <p:cNvSpPr>
                <a:spLocks/>
              </p:cNvSpPr>
              <p:nvPr/>
            </p:nvSpPr>
            <p:spPr bwMode="auto">
              <a:xfrm>
                <a:off x="3728725" y="4353112"/>
                <a:ext cx="327698" cy="491581"/>
              </a:xfrm>
              <a:custGeom>
                <a:avLst/>
                <a:gdLst>
                  <a:gd name="T0" fmla="*/ 100 w 109"/>
                  <a:gd name="T1" fmla="*/ 150 h 158"/>
                  <a:gd name="T2" fmla="*/ 101 w 109"/>
                  <a:gd name="T3" fmla="*/ 150 h 158"/>
                  <a:gd name="T4" fmla="*/ 101 w 109"/>
                  <a:gd name="T5" fmla="*/ 146 h 158"/>
                  <a:gd name="T6" fmla="*/ 106 w 109"/>
                  <a:gd name="T7" fmla="*/ 140 h 158"/>
                  <a:gd name="T8" fmla="*/ 102 w 109"/>
                  <a:gd name="T9" fmla="*/ 136 h 158"/>
                  <a:gd name="T10" fmla="*/ 104 w 109"/>
                  <a:gd name="T11" fmla="*/ 128 h 158"/>
                  <a:gd name="T12" fmla="*/ 106 w 109"/>
                  <a:gd name="T13" fmla="*/ 121 h 158"/>
                  <a:gd name="T14" fmla="*/ 106 w 109"/>
                  <a:gd name="T15" fmla="*/ 109 h 158"/>
                  <a:gd name="T16" fmla="*/ 108 w 109"/>
                  <a:gd name="T17" fmla="*/ 105 h 158"/>
                  <a:gd name="T18" fmla="*/ 102 w 109"/>
                  <a:gd name="T19" fmla="*/ 93 h 158"/>
                  <a:gd name="T20" fmla="*/ 94 w 109"/>
                  <a:gd name="T21" fmla="*/ 94 h 158"/>
                  <a:gd name="T22" fmla="*/ 92 w 109"/>
                  <a:gd name="T23" fmla="*/ 83 h 158"/>
                  <a:gd name="T24" fmla="*/ 88 w 109"/>
                  <a:gd name="T25" fmla="*/ 83 h 158"/>
                  <a:gd name="T26" fmla="*/ 79 w 109"/>
                  <a:gd name="T27" fmla="*/ 85 h 158"/>
                  <a:gd name="T28" fmla="*/ 75 w 109"/>
                  <a:gd name="T29" fmla="*/ 80 h 158"/>
                  <a:gd name="T30" fmla="*/ 71 w 109"/>
                  <a:gd name="T31" fmla="*/ 77 h 158"/>
                  <a:gd name="T32" fmla="*/ 67 w 109"/>
                  <a:gd name="T33" fmla="*/ 69 h 158"/>
                  <a:gd name="T34" fmla="*/ 65 w 109"/>
                  <a:gd name="T35" fmla="*/ 62 h 158"/>
                  <a:gd name="T36" fmla="*/ 66 w 109"/>
                  <a:gd name="T37" fmla="*/ 57 h 158"/>
                  <a:gd name="T38" fmla="*/ 70 w 109"/>
                  <a:gd name="T39" fmla="*/ 52 h 158"/>
                  <a:gd name="T40" fmla="*/ 73 w 109"/>
                  <a:gd name="T41" fmla="*/ 44 h 158"/>
                  <a:gd name="T42" fmla="*/ 80 w 109"/>
                  <a:gd name="T43" fmla="*/ 39 h 158"/>
                  <a:gd name="T44" fmla="*/ 90 w 109"/>
                  <a:gd name="T45" fmla="*/ 35 h 158"/>
                  <a:gd name="T46" fmla="*/ 97 w 109"/>
                  <a:gd name="T47" fmla="*/ 35 h 158"/>
                  <a:gd name="T48" fmla="*/ 92 w 109"/>
                  <a:gd name="T49" fmla="*/ 31 h 158"/>
                  <a:gd name="T50" fmla="*/ 96 w 109"/>
                  <a:gd name="T51" fmla="*/ 24 h 158"/>
                  <a:gd name="T52" fmla="*/ 90 w 109"/>
                  <a:gd name="T53" fmla="*/ 19 h 158"/>
                  <a:gd name="T54" fmla="*/ 85 w 109"/>
                  <a:gd name="T55" fmla="*/ 19 h 158"/>
                  <a:gd name="T56" fmla="*/ 80 w 109"/>
                  <a:gd name="T57" fmla="*/ 20 h 158"/>
                  <a:gd name="T58" fmla="*/ 70 w 109"/>
                  <a:gd name="T59" fmla="*/ 19 h 158"/>
                  <a:gd name="T60" fmla="*/ 67 w 109"/>
                  <a:gd name="T61" fmla="*/ 13 h 158"/>
                  <a:gd name="T62" fmla="*/ 62 w 109"/>
                  <a:gd name="T63" fmla="*/ 8 h 158"/>
                  <a:gd name="T64" fmla="*/ 57 w 109"/>
                  <a:gd name="T65" fmla="*/ 1 h 158"/>
                  <a:gd name="T66" fmla="*/ 49 w 109"/>
                  <a:gd name="T67" fmla="*/ 1 h 158"/>
                  <a:gd name="T68" fmla="*/ 51 w 109"/>
                  <a:gd name="T69" fmla="*/ 7 h 158"/>
                  <a:gd name="T70" fmla="*/ 47 w 109"/>
                  <a:gd name="T71" fmla="*/ 16 h 158"/>
                  <a:gd name="T72" fmla="*/ 30 w 109"/>
                  <a:gd name="T73" fmla="*/ 25 h 158"/>
                  <a:gd name="T74" fmla="*/ 23 w 109"/>
                  <a:gd name="T75" fmla="*/ 38 h 158"/>
                  <a:gd name="T76" fmla="*/ 16 w 109"/>
                  <a:gd name="T77" fmla="*/ 39 h 158"/>
                  <a:gd name="T78" fmla="*/ 10 w 109"/>
                  <a:gd name="T79" fmla="*/ 37 h 158"/>
                  <a:gd name="T80" fmla="*/ 10 w 109"/>
                  <a:gd name="T81" fmla="*/ 33 h 158"/>
                  <a:gd name="T82" fmla="*/ 8 w 109"/>
                  <a:gd name="T83" fmla="*/ 28 h 158"/>
                  <a:gd name="T84" fmla="*/ 1 w 109"/>
                  <a:gd name="T85" fmla="*/ 36 h 158"/>
                  <a:gd name="T86" fmla="*/ 5 w 109"/>
                  <a:gd name="T87" fmla="*/ 47 h 158"/>
                  <a:gd name="T88" fmla="*/ 2 w 109"/>
                  <a:gd name="T89" fmla="*/ 49 h 158"/>
                  <a:gd name="T90" fmla="*/ 11 w 109"/>
                  <a:gd name="T91" fmla="*/ 57 h 158"/>
                  <a:gd name="T92" fmla="*/ 20 w 109"/>
                  <a:gd name="T93" fmla="*/ 68 h 158"/>
                  <a:gd name="T94" fmla="*/ 26 w 109"/>
                  <a:gd name="T95" fmla="*/ 81 h 158"/>
                  <a:gd name="T96" fmla="*/ 39 w 109"/>
                  <a:gd name="T97" fmla="*/ 106 h 158"/>
                  <a:gd name="T98" fmla="*/ 44 w 109"/>
                  <a:gd name="T99" fmla="*/ 117 h 158"/>
                  <a:gd name="T100" fmla="*/ 47 w 109"/>
                  <a:gd name="T101" fmla="*/ 125 h 158"/>
                  <a:gd name="T102" fmla="*/ 60 w 109"/>
                  <a:gd name="T103" fmla="*/ 134 h 158"/>
                  <a:gd name="T104" fmla="*/ 84 w 109"/>
                  <a:gd name="T105" fmla="*/ 149 h 158"/>
                  <a:gd name="T106" fmla="*/ 94 w 109"/>
                  <a:gd name="T107" fmla="*/ 156 h 158"/>
                  <a:gd name="T108" fmla="*/ 95 w 109"/>
                  <a:gd name="T109" fmla="*/ 158 h 158"/>
                  <a:gd name="T110" fmla="*/ 97 w 109"/>
                  <a:gd name="T111" fmla="*/ 157 h 158"/>
                  <a:gd name="T112" fmla="*/ 100 w 109"/>
                  <a:gd name="T113" fmla="*/ 15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9" h="158">
                    <a:moveTo>
                      <a:pt x="100" y="150"/>
                    </a:moveTo>
                    <a:cubicBezTo>
                      <a:pt x="100" y="150"/>
                      <a:pt x="100" y="150"/>
                      <a:pt x="101" y="150"/>
                    </a:cubicBezTo>
                    <a:cubicBezTo>
                      <a:pt x="100" y="148"/>
                      <a:pt x="100" y="147"/>
                      <a:pt x="101" y="146"/>
                    </a:cubicBezTo>
                    <a:cubicBezTo>
                      <a:pt x="103" y="145"/>
                      <a:pt x="106" y="141"/>
                      <a:pt x="106" y="140"/>
                    </a:cubicBezTo>
                    <a:cubicBezTo>
                      <a:pt x="106" y="138"/>
                      <a:pt x="102" y="138"/>
                      <a:pt x="102" y="136"/>
                    </a:cubicBezTo>
                    <a:cubicBezTo>
                      <a:pt x="102" y="133"/>
                      <a:pt x="106" y="130"/>
                      <a:pt x="104" y="128"/>
                    </a:cubicBezTo>
                    <a:cubicBezTo>
                      <a:pt x="103" y="127"/>
                      <a:pt x="107" y="123"/>
                      <a:pt x="106" y="121"/>
                    </a:cubicBezTo>
                    <a:cubicBezTo>
                      <a:pt x="106" y="119"/>
                      <a:pt x="105" y="110"/>
                      <a:pt x="106" y="109"/>
                    </a:cubicBezTo>
                    <a:cubicBezTo>
                      <a:pt x="107" y="108"/>
                      <a:pt x="109" y="108"/>
                      <a:pt x="108" y="105"/>
                    </a:cubicBezTo>
                    <a:cubicBezTo>
                      <a:pt x="107" y="103"/>
                      <a:pt x="104" y="97"/>
                      <a:pt x="102" y="93"/>
                    </a:cubicBezTo>
                    <a:cubicBezTo>
                      <a:pt x="99" y="93"/>
                      <a:pt x="96" y="93"/>
                      <a:pt x="94" y="94"/>
                    </a:cubicBezTo>
                    <a:cubicBezTo>
                      <a:pt x="91" y="95"/>
                      <a:pt x="92" y="86"/>
                      <a:pt x="92" y="83"/>
                    </a:cubicBezTo>
                    <a:cubicBezTo>
                      <a:pt x="92" y="79"/>
                      <a:pt x="89" y="81"/>
                      <a:pt x="88" y="83"/>
                    </a:cubicBezTo>
                    <a:cubicBezTo>
                      <a:pt x="87" y="86"/>
                      <a:pt x="83" y="85"/>
                      <a:pt x="79" y="85"/>
                    </a:cubicBezTo>
                    <a:cubicBezTo>
                      <a:pt x="75" y="85"/>
                      <a:pt x="77" y="80"/>
                      <a:pt x="75" y="80"/>
                    </a:cubicBezTo>
                    <a:cubicBezTo>
                      <a:pt x="72" y="80"/>
                      <a:pt x="70" y="79"/>
                      <a:pt x="71" y="77"/>
                    </a:cubicBezTo>
                    <a:cubicBezTo>
                      <a:pt x="71" y="74"/>
                      <a:pt x="69" y="72"/>
                      <a:pt x="67" y="69"/>
                    </a:cubicBezTo>
                    <a:cubicBezTo>
                      <a:pt x="65" y="67"/>
                      <a:pt x="63" y="64"/>
                      <a:pt x="65" y="62"/>
                    </a:cubicBezTo>
                    <a:cubicBezTo>
                      <a:pt x="66" y="60"/>
                      <a:pt x="64" y="59"/>
                      <a:pt x="66" y="57"/>
                    </a:cubicBezTo>
                    <a:cubicBezTo>
                      <a:pt x="68" y="54"/>
                      <a:pt x="71" y="55"/>
                      <a:pt x="70" y="52"/>
                    </a:cubicBezTo>
                    <a:cubicBezTo>
                      <a:pt x="69" y="49"/>
                      <a:pt x="72" y="47"/>
                      <a:pt x="73" y="44"/>
                    </a:cubicBezTo>
                    <a:cubicBezTo>
                      <a:pt x="73" y="41"/>
                      <a:pt x="77" y="42"/>
                      <a:pt x="80" y="39"/>
                    </a:cubicBezTo>
                    <a:cubicBezTo>
                      <a:pt x="84" y="36"/>
                      <a:pt x="87" y="38"/>
                      <a:pt x="90" y="35"/>
                    </a:cubicBezTo>
                    <a:cubicBezTo>
                      <a:pt x="93" y="33"/>
                      <a:pt x="95" y="35"/>
                      <a:pt x="97" y="35"/>
                    </a:cubicBezTo>
                    <a:cubicBezTo>
                      <a:pt x="96" y="33"/>
                      <a:pt x="93" y="32"/>
                      <a:pt x="92" y="31"/>
                    </a:cubicBezTo>
                    <a:cubicBezTo>
                      <a:pt x="91" y="29"/>
                      <a:pt x="95" y="26"/>
                      <a:pt x="96" y="24"/>
                    </a:cubicBezTo>
                    <a:cubicBezTo>
                      <a:pt x="98" y="22"/>
                      <a:pt x="92" y="20"/>
                      <a:pt x="90" y="19"/>
                    </a:cubicBezTo>
                    <a:cubicBezTo>
                      <a:pt x="89" y="18"/>
                      <a:pt x="86" y="20"/>
                      <a:pt x="85" y="19"/>
                    </a:cubicBezTo>
                    <a:cubicBezTo>
                      <a:pt x="83" y="18"/>
                      <a:pt x="81" y="19"/>
                      <a:pt x="80" y="20"/>
                    </a:cubicBezTo>
                    <a:cubicBezTo>
                      <a:pt x="79" y="21"/>
                      <a:pt x="70" y="21"/>
                      <a:pt x="70" y="19"/>
                    </a:cubicBezTo>
                    <a:cubicBezTo>
                      <a:pt x="70" y="16"/>
                      <a:pt x="67" y="15"/>
                      <a:pt x="67" y="13"/>
                    </a:cubicBezTo>
                    <a:cubicBezTo>
                      <a:pt x="67" y="12"/>
                      <a:pt x="65" y="8"/>
                      <a:pt x="62" y="8"/>
                    </a:cubicBezTo>
                    <a:cubicBezTo>
                      <a:pt x="58" y="8"/>
                      <a:pt x="59" y="3"/>
                      <a:pt x="57" y="1"/>
                    </a:cubicBezTo>
                    <a:cubicBezTo>
                      <a:pt x="55" y="0"/>
                      <a:pt x="52" y="1"/>
                      <a:pt x="49" y="1"/>
                    </a:cubicBezTo>
                    <a:cubicBezTo>
                      <a:pt x="52" y="5"/>
                      <a:pt x="53" y="6"/>
                      <a:pt x="51" y="7"/>
                    </a:cubicBezTo>
                    <a:cubicBezTo>
                      <a:pt x="49" y="9"/>
                      <a:pt x="51" y="10"/>
                      <a:pt x="47" y="16"/>
                    </a:cubicBezTo>
                    <a:cubicBezTo>
                      <a:pt x="42" y="22"/>
                      <a:pt x="34" y="24"/>
                      <a:pt x="30" y="25"/>
                    </a:cubicBezTo>
                    <a:cubicBezTo>
                      <a:pt x="26" y="26"/>
                      <a:pt x="25" y="33"/>
                      <a:pt x="23" y="38"/>
                    </a:cubicBezTo>
                    <a:cubicBezTo>
                      <a:pt x="20" y="43"/>
                      <a:pt x="19" y="42"/>
                      <a:pt x="16" y="39"/>
                    </a:cubicBezTo>
                    <a:cubicBezTo>
                      <a:pt x="14" y="36"/>
                      <a:pt x="13" y="39"/>
                      <a:pt x="10" y="37"/>
                    </a:cubicBezTo>
                    <a:cubicBezTo>
                      <a:pt x="8" y="35"/>
                      <a:pt x="9" y="35"/>
                      <a:pt x="10" y="33"/>
                    </a:cubicBezTo>
                    <a:cubicBezTo>
                      <a:pt x="11" y="32"/>
                      <a:pt x="10" y="30"/>
                      <a:pt x="8" y="28"/>
                    </a:cubicBezTo>
                    <a:cubicBezTo>
                      <a:pt x="6" y="29"/>
                      <a:pt x="3" y="33"/>
                      <a:pt x="1" y="36"/>
                    </a:cubicBezTo>
                    <a:cubicBezTo>
                      <a:pt x="0" y="39"/>
                      <a:pt x="4" y="45"/>
                      <a:pt x="5" y="47"/>
                    </a:cubicBezTo>
                    <a:cubicBezTo>
                      <a:pt x="5" y="49"/>
                      <a:pt x="2" y="47"/>
                      <a:pt x="2" y="49"/>
                    </a:cubicBezTo>
                    <a:cubicBezTo>
                      <a:pt x="2" y="52"/>
                      <a:pt x="8" y="55"/>
                      <a:pt x="11" y="57"/>
                    </a:cubicBezTo>
                    <a:cubicBezTo>
                      <a:pt x="14" y="59"/>
                      <a:pt x="17" y="65"/>
                      <a:pt x="20" y="68"/>
                    </a:cubicBezTo>
                    <a:cubicBezTo>
                      <a:pt x="22" y="71"/>
                      <a:pt x="23" y="74"/>
                      <a:pt x="26" y="81"/>
                    </a:cubicBezTo>
                    <a:cubicBezTo>
                      <a:pt x="29" y="89"/>
                      <a:pt x="35" y="101"/>
                      <a:pt x="39" y="106"/>
                    </a:cubicBezTo>
                    <a:cubicBezTo>
                      <a:pt x="43" y="111"/>
                      <a:pt x="45" y="115"/>
                      <a:pt x="44" y="117"/>
                    </a:cubicBezTo>
                    <a:cubicBezTo>
                      <a:pt x="43" y="118"/>
                      <a:pt x="44" y="123"/>
                      <a:pt x="47" y="125"/>
                    </a:cubicBezTo>
                    <a:cubicBezTo>
                      <a:pt x="50" y="127"/>
                      <a:pt x="52" y="130"/>
                      <a:pt x="60" y="134"/>
                    </a:cubicBezTo>
                    <a:cubicBezTo>
                      <a:pt x="68" y="138"/>
                      <a:pt x="82" y="145"/>
                      <a:pt x="84" y="149"/>
                    </a:cubicBezTo>
                    <a:cubicBezTo>
                      <a:pt x="86" y="152"/>
                      <a:pt x="93" y="156"/>
                      <a:pt x="94" y="156"/>
                    </a:cubicBezTo>
                    <a:cubicBezTo>
                      <a:pt x="95" y="157"/>
                      <a:pt x="95" y="157"/>
                      <a:pt x="95" y="158"/>
                    </a:cubicBezTo>
                    <a:cubicBezTo>
                      <a:pt x="96" y="157"/>
                      <a:pt x="96" y="157"/>
                      <a:pt x="97" y="157"/>
                    </a:cubicBezTo>
                    <a:cubicBezTo>
                      <a:pt x="99" y="155"/>
                      <a:pt x="99" y="151"/>
                      <a:pt x="100" y="15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14" name="Freeform 117"/>
              <p:cNvSpPr>
                <a:spLocks/>
              </p:cNvSpPr>
              <p:nvPr/>
            </p:nvSpPr>
            <p:spPr bwMode="auto">
              <a:xfrm>
                <a:off x="3932739" y="4029773"/>
                <a:ext cx="353200" cy="304938"/>
              </a:xfrm>
              <a:custGeom>
                <a:avLst/>
                <a:gdLst>
                  <a:gd name="T0" fmla="*/ 11 w 117"/>
                  <a:gd name="T1" fmla="*/ 6 h 98"/>
                  <a:gd name="T2" fmla="*/ 4 w 117"/>
                  <a:gd name="T3" fmla="*/ 16 h 98"/>
                  <a:gd name="T4" fmla="*/ 3 w 117"/>
                  <a:gd name="T5" fmla="*/ 22 h 98"/>
                  <a:gd name="T6" fmla="*/ 1 w 117"/>
                  <a:gd name="T7" fmla="*/ 26 h 98"/>
                  <a:gd name="T8" fmla="*/ 5 w 117"/>
                  <a:gd name="T9" fmla="*/ 28 h 98"/>
                  <a:gd name="T10" fmla="*/ 9 w 117"/>
                  <a:gd name="T11" fmla="*/ 33 h 98"/>
                  <a:gd name="T12" fmla="*/ 15 w 117"/>
                  <a:gd name="T13" fmla="*/ 44 h 98"/>
                  <a:gd name="T14" fmla="*/ 29 w 117"/>
                  <a:gd name="T15" fmla="*/ 45 h 98"/>
                  <a:gd name="T16" fmla="*/ 41 w 117"/>
                  <a:gd name="T17" fmla="*/ 51 h 98"/>
                  <a:gd name="T18" fmla="*/ 51 w 117"/>
                  <a:gd name="T19" fmla="*/ 53 h 98"/>
                  <a:gd name="T20" fmla="*/ 49 w 117"/>
                  <a:gd name="T21" fmla="*/ 69 h 98"/>
                  <a:gd name="T22" fmla="*/ 52 w 117"/>
                  <a:gd name="T23" fmla="*/ 75 h 98"/>
                  <a:gd name="T24" fmla="*/ 52 w 117"/>
                  <a:gd name="T25" fmla="*/ 81 h 98"/>
                  <a:gd name="T26" fmla="*/ 53 w 117"/>
                  <a:gd name="T27" fmla="*/ 86 h 98"/>
                  <a:gd name="T28" fmla="*/ 52 w 117"/>
                  <a:gd name="T29" fmla="*/ 86 h 98"/>
                  <a:gd name="T30" fmla="*/ 58 w 117"/>
                  <a:gd name="T31" fmla="*/ 95 h 98"/>
                  <a:gd name="T32" fmla="*/ 63 w 117"/>
                  <a:gd name="T33" fmla="*/ 97 h 98"/>
                  <a:gd name="T34" fmla="*/ 68 w 117"/>
                  <a:gd name="T35" fmla="*/ 96 h 98"/>
                  <a:gd name="T36" fmla="*/ 74 w 117"/>
                  <a:gd name="T37" fmla="*/ 93 h 98"/>
                  <a:gd name="T38" fmla="*/ 79 w 117"/>
                  <a:gd name="T39" fmla="*/ 90 h 98"/>
                  <a:gd name="T40" fmla="*/ 84 w 117"/>
                  <a:gd name="T41" fmla="*/ 86 h 98"/>
                  <a:gd name="T42" fmla="*/ 85 w 117"/>
                  <a:gd name="T43" fmla="*/ 82 h 98"/>
                  <a:gd name="T44" fmla="*/ 81 w 117"/>
                  <a:gd name="T45" fmla="*/ 81 h 98"/>
                  <a:gd name="T46" fmla="*/ 79 w 117"/>
                  <a:gd name="T47" fmla="*/ 76 h 98"/>
                  <a:gd name="T48" fmla="*/ 75 w 117"/>
                  <a:gd name="T49" fmla="*/ 70 h 98"/>
                  <a:gd name="T50" fmla="*/ 81 w 117"/>
                  <a:gd name="T51" fmla="*/ 69 h 98"/>
                  <a:gd name="T52" fmla="*/ 88 w 117"/>
                  <a:gd name="T53" fmla="*/ 71 h 98"/>
                  <a:gd name="T54" fmla="*/ 91 w 117"/>
                  <a:gd name="T55" fmla="*/ 71 h 98"/>
                  <a:gd name="T56" fmla="*/ 97 w 117"/>
                  <a:gd name="T57" fmla="*/ 68 h 98"/>
                  <a:gd name="T58" fmla="*/ 108 w 117"/>
                  <a:gd name="T59" fmla="*/ 64 h 98"/>
                  <a:gd name="T60" fmla="*/ 110 w 117"/>
                  <a:gd name="T61" fmla="*/ 61 h 98"/>
                  <a:gd name="T62" fmla="*/ 104 w 117"/>
                  <a:gd name="T63" fmla="*/ 54 h 98"/>
                  <a:gd name="T64" fmla="*/ 105 w 117"/>
                  <a:gd name="T65" fmla="*/ 50 h 98"/>
                  <a:gd name="T66" fmla="*/ 109 w 117"/>
                  <a:gd name="T67" fmla="*/ 46 h 98"/>
                  <a:gd name="T68" fmla="*/ 110 w 117"/>
                  <a:gd name="T69" fmla="*/ 41 h 98"/>
                  <a:gd name="T70" fmla="*/ 113 w 117"/>
                  <a:gd name="T71" fmla="*/ 36 h 98"/>
                  <a:gd name="T72" fmla="*/ 117 w 117"/>
                  <a:gd name="T73" fmla="*/ 32 h 98"/>
                  <a:gd name="T74" fmla="*/ 104 w 117"/>
                  <a:gd name="T75" fmla="*/ 30 h 98"/>
                  <a:gd name="T76" fmla="*/ 107 w 117"/>
                  <a:gd name="T77" fmla="*/ 23 h 98"/>
                  <a:gd name="T78" fmla="*/ 94 w 117"/>
                  <a:gd name="T79" fmla="*/ 19 h 98"/>
                  <a:gd name="T80" fmla="*/ 95 w 117"/>
                  <a:gd name="T81" fmla="*/ 14 h 98"/>
                  <a:gd name="T82" fmla="*/ 88 w 117"/>
                  <a:gd name="T83" fmla="*/ 12 h 98"/>
                  <a:gd name="T84" fmla="*/ 72 w 117"/>
                  <a:gd name="T85" fmla="*/ 18 h 98"/>
                  <a:gd name="T86" fmla="*/ 56 w 117"/>
                  <a:gd name="T87" fmla="*/ 13 h 98"/>
                  <a:gd name="T88" fmla="*/ 45 w 117"/>
                  <a:gd name="T89" fmla="*/ 11 h 98"/>
                  <a:gd name="T90" fmla="*/ 38 w 117"/>
                  <a:gd name="T91" fmla="*/ 5 h 98"/>
                  <a:gd name="T92" fmla="*/ 31 w 117"/>
                  <a:gd name="T93" fmla="*/ 0 h 98"/>
                  <a:gd name="T94" fmla="*/ 29 w 117"/>
                  <a:gd name="T95" fmla="*/ 5 h 98"/>
                  <a:gd name="T96" fmla="*/ 17 w 117"/>
                  <a:gd name="T97" fmla="*/ 12 h 98"/>
                  <a:gd name="T98" fmla="*/ 20 w 117"/>
                  <a:gd name="T99" fmla="*/ 24 h 98"/>
                  <a:gd name="T100" fmla="*/ 11 w 117"/>
                  <a:gd name="T101" fmla="*/ 21 h 98"/>
                  <a:gd name="T102" fmla="*/ 15 w 117"/>
                  <a:gd name="T103" fmla="*/ 10 h 98"/>
                  <a:gd name="T104" fmla="*/ 14 w 117"/>
                  <a:gd name="T105" fmla="*/ 4 h 98"/>
                  <a:gd name="T106" fmla="*/ 11 w 117"/>
                  <a:gd name="T107" fmla="*/ 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7" h="98">
                    <a:moveTo>
                      <a:pt x="11" y="6"/>
                    </a:moveTo>
                    <a:cubicBezTo>
                      <a:pt x="9" y="9"/>
                      <a:pt x="4" y="12"/>
                      <a:pt x="4" y="16"/>
                    </a:cubicBezTo>
                    <a:cubicBezTo>
                      <a:pt x="4" y="19"/>
                      <a:pt x="4" y="20"/>
                      <a:pt x="3" y="22"/>
                    </a:cubicBezTo>
                    <a:cubicBezTo>
                      <a:pt x="1" y="23"/>
                      <a:pt x="0" y="26"/>
                      <a:pt x="1" y="26"/>
                    </a:cubicBezTo>
                    <a:cubicBezTo>
                      <a:pt x="3" y="26"/>
                      <a:pt x="5" y="26"/>
                      <a:pt x="5" y="28"/>
                    </a:cubicBezTo>
                    <a:cubicBezTo>
                      <a:pt x="5" y="30"/>
                      <a:pt x="9" y="30"/>
                      <a:pt x="9" y="33"/>
                    </a:cubicBezTo>
                    <a:cubicBezTo>
                      <a:pt x="9" y="36"/>
                      <a:pt x="7" y="44"/>
                      <a:pt x="15" y="44"/>
                    </a:cubicBezTo>
                    <a:cubicBezTo>
                      <a:pt x="22" y="44"/>
                      <a:pt x="26" y="42"/>
                      <a:pt x="29" y="45"/>
                    </a:cubicBezTo>
                    <a:cubicBezTo>
                      <a:pt x="32" y="49"/>
                      <a:pt x="36" y="51"/>
                      <a:pt x="41" y="51"/>
                    </a:cubicBezTo>
                    <a:cubicBezTo>
                      <a:pt x="45" y="50"/>
                      <a:pt x="53" y="49"/>
                      <a:pt x="51" y="53"/>
                    </a:cubicBezTo>
                    <a:cubicBezTo>
                      <a:pt x="48" y="57"/>
                      <a:pt x="46" y="66"/>
                      <a:pt x="49" y="69"/>
                    </a:cubicBezTo>
                    <a:cubicBezTo>
                      <a:pt x="51" y="71"/>
                      <a:pt x="54" y="73"/>
                      <a:pt x="52" y="75"/>
                    </a:cubicBezTo>
                    <a:cubicBezTo>
                      <a:pt x="50" y="77"/>
                      <a:pt x="49" y="80"/>
                      <a:pt x="52" y="81"/>
                    </a:cubicBezTo>
                    <a:cubicBezTo>
                      <a:pt x="54" y="83"/>
                      <a:pt x="53" y="85"/>
                      <a:pt x="53" y="86"/>
                    </a:cubicBezTo>
                    <a:cubicBezTo>
                      <a:pt x="53" y="86"/>
                      <a:pt x="53" y="86"/>
                      <a:pt x="52" y="86"/>
                    </a:cubicBezTo>
                    <a:cubicBezTo>
                      <a:pt x="55" y="90"/>
                      <a:pt x="56" y="93"/>
                      <a:pt x="58" y="95"/>
                    </a:cubicBezTo>
                    <a:cubicBezTo>
                      <a:pt x="61" y="97"/>
                      <a:pt x="62" y="98"/>
                      <a:pt x="63" y="97"/>
                    </a:cubicBezTo>
                    <a:cubicBezTo>
                      <a:pt x="65" y="96"/>
                      <a:pt x="66" y="95"/>
                      <a:pt x="68" y="96"/>
                    </a:cubicBezTo>
                    <a:cubicBezTo>
                      <a:pt x="69" y="97"/>
                      <a:pt x="71" y="95"/>
                      <a:pt x="74" y="93"/>
                    </a:cubicBezTo>
                    <a:cubicBezTo>
                      <a:pt x="76" y="91"/>
                      <a:pt x="79" y="93"/>
                      <a:pt x="79" y="90"/>
                    </a:cubicBezTo>
                    <a:cubicBezTo>
                      <a:pt x="80" y="88"/>
                      <a:pt x="81" y="86"/>
                      <a:pt x="84" y="86"/>
                    </a:cubicBezTo>
                    <a:cubicBezTo>
                      <a:pt x="87" y="85"/>
                      <a:pt x="87" y="82"/>
                      <a:pt x="85" y="82"/>
                    </a:cubicBezTo>
                    <a:cubicBezTo>
                      <a:pt x="83" y="82"/>
                      <a:pt x="81" y="85"/>
                      <a:pt x="81" y="81"/>
                    </a:cubicBezTo>
                    <a:cubicBezTo>
                      <a:pt x="81" y="78"/>
                      <a:pt x="79" y="79"/>
                      <a:pt x="79" y="76"/>
                    </a:cubicBezTo>
                    <a:cubicBezTo>
                      <a:pt x="79" y="73"/>
                      <a:pt x="78" y="71"/>
                      <a:pt x="75" y="70"/>
                    </a:cubicBezTo>
                    <a:cubicBezTo>
                      <a:pt x="72" y="68"/>
                      <a:pt x="79" y="67"/>
                      <a:pt x="81" y="69"/>
                    </a:cubicBezTo>
                    <a:cubicBezTo>
                      <a:pt x="82" y="70"/>
                      <a:pt x="88" y="69"/>
                      <a:pt x="88" y="71"/>
                    </a:cubicBezTo>
                    <a:cubicBezTo>
                      <a:pt x="89" y="73"/>
                      <a:pt x="91" y="74"/>
                      <a:pt x="91" y="71"/>
                    </a:cubicBezTo>
                    <a:cubicBezTo>
                      <a:pt x="91" y="69"/>
                      <a:pt x="95" y="68"/>
                      <a:pt x="97" y="68"/>
                    </a:cubicBezTo>
                    <a:cubicBezTo>
                      <a:pt x="100" y="69"/>
                      <a:pt x="105" y="65"/>
                      <a:pt x="108" y="64"/>
                    </a:cubicBezTo>
                    <a:cubicBezTo>
                      <a:pt x="109" y="64"/>
                      <a:pt x="109" y="62"/>
                      <a:pt x="110" y="61"/>
                    </a:cubicBezTo>
                    <a:cubicBezTo>
                      <a:pt x="108" y="59"/>
                      <a:pt x="106" y="55"/>
                      <a:pt x="104" y="54"/>
                    </a:cubicBezTo>
                    <a:cubicBezTo>
                      <a:pt x="103" y="53"/>
                      <a:pt x="106" y="52"/>
                      <a:pt x="105" y="50"/>
                    </a:cubicBezTo>
                    <a:cubicBezTo>
                      <a:pt x="105" y="48"/>
                      <a:pt x="105" y="46"/>
                      <a:pt x="109" y="46"/>
                    </a:cubicBezTo>
                    <a:cubicBezTo>
                      <a:pt x="113" y="46"/>
                      <a:pt x="113" y="42"/>
                      <a:pt x="110" y="41"/>
                    </a:cubicBezTo>
                    <a:cubicBezTo>
                      <a:pt x="108" y="40"/>
                      <a:pt x="111" y="37"/>
                      <a:pt x="113" y="36"/>
                    </a:cubicBezTo>
                    <a:cubicBezTo>
                      <a:pt x="114" y="35"/>
                      <a:pt x="115" y="34"/>
                      <a:pt x="117" y="32"/>
                    </a:cubicBezTo>
                    <a:cubicBezTo>
                      <a:pt x="112" y="30"/>
                      <a:pt x="107" y="30"/>
                      <a:pt x="104" y="30"/>
                    </a:cubicBezTo>
                    <a:cubicBezTo>
                      <a:pt x="101" y="30"/>
                      <a:pt x="106" y="27"/>
                      <a:pt x="107" y="23"/>
                    </a:cubicBezTo>
                    <a:cubicBezTo>
                      <a:pt x="107" y="20"/>
                      <a:pt x="98" y="19"/>
                      <a:pt x="94" y="19"/>
                    </a:cubicBezTo>
                    <a:cubicBezTo>
                      <a:pt x="90" y="18"/>
                      <a:pt x="91" y="14"/>
                      <a:pt x="95" y="14"/>
                    </a:cubicBezTo>
                    <a:cubicBezTo>
                      <a:pt x="99" y="14"/>
                      <a:pt x="93" y="11"/>
                      <a:pt x="88" y="12"/>
                    </a:cubicBezTo>
                    <a:cubicBezTo>
                      <a:pt x="83" y="13"/>
                      <a:pt x="76" y="16"/>
                      <a:pt x="72" y="18"/>
                    </a:cubicBezTo>
                    <a:cubicBezTo>
                      <a:pt x="68" y="20"/>
                      <a:pt x="61" y="11"/>
                      <a:pt x="56" y="13"/>
                    </a:cubicBezTo>
                    <a:cubicBezTo>
                      <a:pt x="51" y="15"/>
                      <a:pt x="45" y="15"/>
                      <a:pt x="45" y="11"/>
                    </a:cubicBezTo>
                    <a:cubicBezTo>
                      <a:pt x="45" y="7"/>
                      <a:pt x="43" y="4"/>
                      <a:pt x="38" y="5"/>
                    </a:cubicBezTo>
                    <a:cubicBezTo>
                      <a:pt x="34" y="5"/>
                      <a:pt x="35" y="0"/>
                      <a:pt x="31" y="0"/>
                    </a:cubicBezTo>
                    <a:cubicBezTo>
                      <a:pt x="28" y="0"/>
                      <a:pt x="31" y="4"/>
                      <a:pt x="29" y="5"/>
                    </a:cubicBezTo>
                    <a:cubicBezTo>
                      <a:pt x="26" y="7"/>
                      <a:pt x="18" y="9"/>
                      <a:pt x="17" y="12"/>
                    </a:cubicBezTo>
                    <a:cubicBezTo>
                      <a:pt x="17" y="15"/>
                      <a:pt x="22" y="21"/>
                      <a:pt x="20" y="24"/>
                    </a:cubicBezTo>
                    <a:cubicBezTo>
                      <a:pt x="19" y="28"/>
                      <a:pt x="13" y="25"/>
                      <a:pt x="11" y="21"/>
                    </a:cubicBezTo>
                    <a:cubicBezTo>
                      <a:pt x="10" y="18"/>
                      <a:pt x="16" y="12"/>
                      <a:pt x="15" y="10"/>
                    </a:cubicBezTo>
                    <a:cubicBezTo>
                      <a:pt x="14" y="9"/>
                      <a:pt x="13" y="6"/>
                      <a:pt x="14" y="4"/>
                    </a:cubicBezTo>
                    <a:cubicBezTo>
                      <a:pt x="13" y="5"/>
                      <a:pt x="12" y="5"/>
                      <a:pt x="11" y="6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15" name="Freeform 118"/>
              <p:cNvSpPr>
                <a:spLocks/>
              </p:cNvSpPr>
              <p:nvPr/>
            </p:nvSpPr>
            <p:spPr bwMode="auto">
              <a:xfrm>
                <a:off x="4325467" y="4184871"/>
                <a:ext cx="108383" cy="118294"/>
              </a:xfrm>
              <a:custGeom>
                <a:avLst/>
                <a:gdLst>
                  <a:gd name="T0" fmla="*/ 9 w 36"/>
                  <a:gd name="T1" fmla="*/ 8 h 38"/>
                  <a:gd name="T2" fmla="*/ 5 w 36"/>
                  <a:gd name="T3" fmla="*/ 12 h 38"/>
                  <a:gd name="T4" fmla="*/ 2 w 36"/>
                  <a:gd name="T5" fmla="*/ 19 h 38"/>
                  <a:gd name="T6" fmla="*/ 9 w 36"/>
                  <a:gd name="T7" fmla="*/ 28 h 38"/>
                  <a:gd name="T8" fmla="*/ 14 w 36"/>
                  <a:gd name="T9" fmla="*/ 37 h 38"/>
                  <a:gd name="T10" fmla="*/ 18 w 36"/>
                  <a:gd name="T11" fmla="*/ 38 h 38"/>
                  <a:gd name="T12" fmla="*/ 22 w 36"/>
                  <a:gd name="T13" fmla="*/ 32 h 38"/>
                  <a:gd name="T14" fmla="*/ 31 w 36"/>
                  <a:gd name="T15" fmla="*/ 33 h 38"/>
                  <a:gd name="T16" fmla="*/ 32 w 36"/>
                  <a:gd name="T17" fmla="*/ 34 h 38"/>
                  <a:gd name="T18" fmla="*/ 34 w 36"/>
                  <a:gd name="T19" fmla="*/ 30 h 38"/>
                  <a:gd name="T20" fmla="*/ 33 w 36"/>
                  <a:gd name="T21" fmla="*/ 19 h 38"/>
                  <a:gd name="T22" fmla="*/ 35 w 36"/>
                  <a:gd name="T23" fmla="*/ 9 h 38"/>
                  <a:gd name="T24" fmla="*/ 36 w 36"/>
                  <a:gd name="T25" fmla="*/ 4 h 38"/>
                  <a:gd name="T26" fmla="*/ 28 w 36"/>
                  <a:gd name="T27" fmla="*/ 2 h 38"/>
                  <a:gd name="T28" fmla="*/ 17 w 36"/>
                  <a:gd name="T29" fmla="*/ 2 h 38"/>
                  <a:gd name="T30" fmla="*/ 11 w 36"/>
                  <a:gd name="T31" fmla="*/ 2 h 38"/>
                  <a:gd name="T32" fmla="*/ 10 w 36"/>
                  <a:gd name="T33" fmla="*/ 3 h 38"/>
                  <a:gd name="T34" fmla="*/ 9 w 36"/>
                  <a:gd name="T35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8">
                    <a:moveTo>
                      <a:pt x="9" y="8"/>
                    </a:moveTo>
                    <a:cubicBezTo>
                      <a:pt x="10" y="10"/>
                      <a:pt x="8" y="12"/>
                      <a:pt x="5" y="12"/>
                    </a:cubicBezTo>
                    <a:cubicBezTo>
                      <a:pt x="3" y="12"/>
                      <a:pt x="3" y="18"/>
                      <a:pt x="2" y="19"/>
                    </a:cubicBezTo>
                    <a:cubicBezTo>
                      <a:pt x="0" y="21"/>
                      <a:pt x="8" y="25"/>
                      <a:pt x="9" y="28"/>
                    </a:cubicBezTo>
                    <a:cubicBezTo>
                      <a:pt x="10" y="30"/>
                      <a:pt x="12" y="34"/>
                      <a:pt x="14" y="37"/>
                    </a:cubicBezTo>
                    <a:cubicBezTo>
                      <a:pt x="15" y="38"/>
                      <a:pt x="17" y="38"/>
                      <a:pt x="18" y="38"/>
                    </a:cubicBezTo>
                    <a:cubicBezTo>
                      <a:pt x="20" y="36"/>
                      <a:pt x="18" y="32"/>
                      <a:pt x="22" y="32"/>
                    </a:cubicBezTo>
                    <a:cubicBezTo>
                      <a:pt x="25" y="33"/>
                      <a:pt x="30" y="31"/>
                      <a:pt x="31" y="33"/>
                    </a:cubicBezTo>
                    <a:cubicBezTo>
                      <a:pt x="31" y="33"/>
                      <a:pt x="31" y="33"/>
                      <a:pt x="32" y="34"/>
                    </a:cubicBezTo>
                    <a:cubicBezTo>
                      <a:pt x="33" y="32"/>
                      <a:pt x="34" y="30"/>
                      <a:pt x="34" y="30"/>
                    </a:cubicBezTo>
                    <a:cubicBezTo>
                      <a:pt x="35" y="28"/>
                      <a:pt x="35" y="22"/>
                      <a:pt x="33" y="19"/>
                    </a:cubicBezTo>
                    <a:cubicBezTo>
                      <a:pt x="32" y="15"/>
                      <a:pt x="33" y="10"/>
                      <a:pt x="35" y="9"/>
                    </a:cubicBezTo>
                    <a:cubicBezTo>
                      <a:pt x="35" y="8"/>
                      <a:pt x="36" y="7"/>
                      <a:pt x="36" y="4"/>
                    </a:cubicBezTo>
                    <a:cubicBezTo>
                      <a:pt x="33" y="3"/>
                      <a:pt x="31" y="2"/>
                      <a:pt x="28" y="2"/>
                    </a:cubicBezTo>
                    <a:cubicBezTo>
                      <a:pt x="24" y="3"/>
                      <a:pt x="19" y="5"/>
                      <a:pt x="17" y="2"/>
                    </a:cubicBezTo>
                    <a:cubicBezTo>
                      <a:pt x="16" y="0"/>
                      <a:pt x="13" y="0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5"/>
                      <a:pt x="9" y="7"/>
                      <a:pt x="9" y="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16" name="Freeform 119"/>
              <p:cNvSpPr>
                <a:spLocks/>
              </p:cNvSpPr>
              <p:nvPr/>
            </p:nvSpPr>
            <p:spPr bwMode="auto">
              <a:xfrm>
                <a:off x="4243861" y="4129665"/>
                <a:ext cx="123684" cy="189271"/>
              </a:xfrm>
              <a:custGeom>
                <a:avLst/>
                <a:gdLst>
                  <a:gd name="T0" fmla="*/ 10 w 41"/>
                  <a:gd name="T1" fmla="*/ 4 h 61"/>
                  <a:gd name="T2" fmla="*/ 7 w 41"/>
                  <a:gd name="T3" fmla="*/ 9 h 61"/>
                  <a:gd name="T4" fmla="*/ 6 w 41"/>
                  <a:gd name="T5" fmla="*/ 14 h 61"/>
                  <a:gd name="T6" fmla="*/ 2 w 41"/>
                  <a:gd name="T7" fmla="*/ 18 h 61"/>
                  <a:gd name="T8" fmla="*/ 1 w 41"/>
                  <a:gd name="T9" fmla="*/ 22 h 61"/>
                  <a:gd name="T10" fmla="*/ 7 w 41"/>
                  <a:gd name="T11" fmla="*/ 29 h 61"/>
                  <a:gd name="T12" fmla="*/ 10 w 41"/>
                  <a:gd name="T13" fmla="*/ 27 h 61"/>
                  <a:gd name="T14" fmla="*/ 13 w 41"/>
                  <a:gd name="T15" fmla="*/ 34 h 61"/>
                  <a:gd name="T16" fmla="*/ 14 w 41"/>
                  <a:gd name="T17" fmla="*/ 41 h 61"/>
                  <a:gd name="T18" fmla="*/ 16 w 41"/>
                  <a:gd name="T19" fmla="*/ 56 h 61"/>
                  <a:gd name="T20" fmla="*/ 25 w 41"/>
                  <a:gd name="T21" fmla="*/ 59 h 61"/>
                  <a:gd name="T22" fmla="*/ 31 w 41"/>
                  <a:gd name="T23" fmla="*/ 57 h 61"/>
                  <a:gd name="T24" fmla="*/ 35 w 41"/>
                  <a:gd name="T25" fmla="*/ 55 h 61"/>
                  <a:gd name="T26" fmla="*/ 41 w 41"/>
                  <a:gd name="T27" fmla="*/ 55 h 61"/>
                  <a:gd name="T28" fmla="*/ 36 w 41"/>
                  <a:gd name="T29" fmla="*/ 46 h 61"/>
                  <a:gd name="T30" fmla="*/ 29 w 41"/>
                  <a:gd name="T31" fmla="*/ 37 h 61"/>
                  <a:gd name="T32" fmla="*/ 32 w 41"/>
                  <a:gd name="T33" fmla="*/ 30 h 61"/>
                  <a:gd name="T34" fmla="*/ 36 w 41"/>
                  <a:gd name="T35" fmla="*/ 26 h 61"/>
                  <a:gd name="T36" fmla="*/ 37 w 41"/>
                  <a:gd name="T37" fmla="*/ 21 h 61"/>
                  <a:gd name="T38" fmla="*/ 29 w 41"/>
                  <a:gd name="T39" fmla="*/ 14 h 61"/>
                  <a:gd name="T40" fmla="*/ 25 w 41"/>
                  <a:gd name="T41" fmla="*/ 9 h 61"/>
                  <a:gd name="T42" fmla="*/ 17 w 41"/>
                  <a:gd name="T43" fmla="*/ 1 h 61"/>
                  <a:gd name="T44" fmla="*/ 14 w 41"/>
                  <a:gd name="T45" fmla="*/ 0 h 61"/>
                  <a:gd name="T46" fmla="*/ 10 w 41"/>
                  <a:gd name="T47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" h="61">
                    <a:moveTo>
                      <a:pt x="10" y="4"/>
                    </a:moveTo>
                    <a:cubicBezTo>
                      <a:pt x="8" y="5"/>
                      <a:pt x="5" y="8"/>
                      <a:pt x="7" y="9"/>
                    </a:cubicBezTo>
                    <a:cubicBezTo>
                      <a:pt x="10" y="10"/>
                      <a:pt x="10" y="14"/>
                      <a:pt x="6" y="14"/>
                    </a:cubicBezTo>
                    <a:cubicBezTo>
                      <a:pt x="2" y="14"/>
                      <a:pt x="2" y="16"/>
                      <a:pt x="2" y="18"/>
                    </a:cubicBezTo>
                    <a:cubicBezTo>
                      <a:pt x="3" y="20"/>
                      <a:pt x="0" y="21"/>
                      <a:pt x="1" y="22"/>
                    </a:cubicBezTo>
                    <a:cubicBezTo>
                      <a:pt x="3" y="23"/>
                      <a:pt x="5" y="27"/>
                      <a:pt x="7" y="29"/>
                    </a:cubicBezTo>
                    <a:cubicBezTo>
                      <a:pt x="7" y="28"/>
                      <a:pt x="8" y="27"/>
                      <a:pt x="10" y="27"/>
                    </a:cubicBezTo>
                    <a:cubicBezTo>
                      <a:pt x="13" y="28"/>
                      <a:pt x="11" y="33"/>
                      <a:pt x="13" y="34"/>
                    </a:cubicBezTo>
                    <a:cubicBezTo>
                      <a:pt x="16" y="36"/>
                      <a:pt x="16" y="40"/>
                      <a:pt x="14" y="41"/>
                    </a:cubicBezTo>
                    <a:cubicBezTo>
                      <a:pt x="12" y="43"/>
                      <a:pt x="11" y="51"/>
                      <a:pt x="16" y="56"/>
                    </a:cubicBezTo>
                    <a:cubicBezTo>
                      <a:pt x="21" y="61"/>
                      <a:pt x="24" y="61"/>
                      <a:pt x="25" y="59"/>
                    </a:cubicBezTo>
                    <a:cubicBezTo>
                      <a:pt x="26" y="58"/>
                      <a:pt x="30" y="59"/>
                      <a:pt x="31" y="57"/>
                    </a:cubicBezTo>
                    <a:cubicBezTo>
                      <a:pt x="32" y="55"/>
                      <a:pt x="33" y="58"/>
                      <a:pt x="35" y="55"/>
                    </a:cubicBezTo>
                    <a:cubicBezTo>
                      <a:pt x="36" y="54"/>
                      <a:pt x="39" y="55"/>
                      <a:pt x="41" y="55"/>
                    </a:cubicBezTo>
                    <a:cubicBezTo>
                      <a:pt x="39" y="52"/>
                      <a:pt x="37" y="48"/>
                      <a:pt x="36" y="46"/>
                    </a:cubicBezTo>
                    <a:cubicBezTo>
                      <a:pt x="35" y="43"/>
                      <a:pt x="27" y="39"/>
                      <a:pt x="29" y="37"/>
                    </a:cubicBezTo>
                    <a:cubicBezTo>
                      <a:pt x="30" y="36"/>
                      <a:pt x="30" y="30"/>
                      <a:pt x="32" y="30"/>
                    </a:cubicBezTo>
                    <a:cubicBezTo>
                      <a:pt x="35" y="30"/>
                      <a:pt x="37" y="28"/>
                      <a:pt x="36" y="26"/>
                    </a:cubicBezTo>
                    <a:cubicBezTo>
                      <a:pt x="36" y="25"/>
                      <a:pt x="36" y="23"/>
                      <a:pt x="37" y="21"/>
                    </a:cubicBezTo>
                    <a:cubicBezTo>
                      <a:pt x="35" y="20"/>
                      <a:pt x="31" y="14"/>
                      <a:pt x="29" y="14"/>
                    </a:cubicBezTo>
                    <a:cubicBezTo>
                      <a:pt x="27" y="14"/>
                      <a:pt x="24" y="12"/>
                      <a:pt x="25" y="9"/>
                    </a:cubicBezTo>
                    <a:cubicBezTo>
                      <a:pt x="26" y="5"/>
                      <a:pt x="20" y="5"/>
                      <a:pt x="17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2" y="2"/>
                      <a:pt x="11" y="3"/>
                      <a:pt x="10" y="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17" name="Freeform 120"/>
              <p:cNvSpPr>
                <a:spLocks/>
              </p:cNvSpPr>
              <p:nvPr/>
            </p:nvSpPr>
            <p:spPr bwMode="auto">
              <a:xfrm>
                <a:off x="4421099" y="4198014"/>
                <a:ext cx="79055" cy="102522"/>
              </a:xfrm>
              <a:custGeom>
                <a:avLst/>
                <a:gdLst>
                  <a:gd name="T0" fmla="*/ 1 w 26"/>
                  <a:gd name="T1" fmla="*/ 15 h 33"/>
                  <a:gd name="T2" fmla="*/ 2 w 26"/>
                  <a:gd name="T3" fmla="*/ 26 h 33"/>
                  <a:gd name="T4" fmla="*/ 0 w 26"/>
                  <a:gd name="T5" fmla="*/ 30 h 33"/>
                  <a:gd name="T6" fmla="*/ 7 w 26"/>
                  <a:gd name="T7" fmla="*/ 31 h 33"/>
                  <a:gd name="T8" fmla="*/ 16 w 26"/>
                  <a:gd name="T9" fmla="*/ 27 h 33"/>
                  <a:gd name="T10" fmla="*/ 26 w 26"/>
                  <a:gd name="T11" fmla="*/ 14 h 33"/>
                  <a:gd name="T12" fmla="*/ 26 w 26"/>
                  <a:gd name="T13" fmla="*/ 14 h 33"/>
                  <a:gd name="T14" fmla="*/ 12 w 26"/>
                  <a:gd name="T15" fmla="*/ 3 h 33"/>
                  <a:gd name="T16" fmla="*/ 4 w 26"/>
                  <a:gd name="T17" fmla="*/ 0 h 33"/>
                  <a:gd name="T18" fmla="*/ 3 w 26"/>
                  <a:gd name="T19" fmla="*/ 5 h 33"/>
                  <a:gd name="T20" fmla="*/ 1 w 26"/>
                  <a:gd name="T21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3">
                    <a:moveTo>
                      <a:pt x="1" y="15"/>
                    </a:moveTo>
                    <a:cubicBezTo>
                      <a:pt x="3" y="18"/>
                      <a:pt x="3" y="24"/>
                      <a:pt x="2" y="26"/>
                    </a:cubicBezTo>
                    <a:cubicBezTo>
                      <a:pt x="2" y="26"/>
                      <a:pt x="1" y="28"/>
                      <a:pt x="0" y="30"/>
                    </a:cubicBezTo>
                    <a:cubicBezTo>
                      <a:pt x="1" y="31"/>
                      <a:pt x="3" y="32"/>
                      <a:pt x="7" y="31"/>
                    </a:cubicBezTo>
                    <a:cubicBezTo>
                      <a:pt x="12" y="30"/>
                      <a:pt x="14" y="33"/>
                      <a:pt x="16" y="27"/>
                    </a:cubicBezTo>
                    <a:cubicBezTo>
                      <a:pt x="18" y="23"/>
                      <a:pt x="22" y="17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2" y="12"/>
                      <a:pt x="17" y="4"/>
                      <a:pt x="12" y="3"/>
                    </a:cubicBezTo>
                    <a:cubicBezTo>
                      <a:pt x="9" y="2"/>
                      <a:pt x="7" y="1"/>
                      <a:pt x="4" y="0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1" y="6"/>
                      <a:pt x="0" y="11"/>
                      <a:pt x="1" y="1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18" name="Freeform 121"/>
              <p:cNvSpPr>
                <a:spLocks/>
              </p:cNvSpPr>
              <p:nvPr/>
            </p:nvSpPr>
            <p:spPr bwMode="auto">
              <a:xfrm>
                <a:off x="3647119" y="3718263"/>
                <a:ext cx="267768" cy="99894"/>
              </a:xfrm>
              <a:custGeom>
                <a:avLst/>
                <a:gdLst>
                  <a:gd name="T0" fmla="*/ 72 w 89"/>
                  <a:gd name="T1" fmla="*/ 20 h 32"/>
                  <a:gd name="T2" fmla="*/ 31 w 89"/>
                  <a:gd name="T3" fmla="*/ 4 h 32"/>
                  <a:gd name="T4" fmla="*/ 1 w 89"/>
                  <a:gd name="T5" fmla="*/ 14 h 32"/>
                  <a:gd name="T6" fmla="*/ 16 w 89"/>
                  <a:gd name="T7" fmla="*/ 8 h 32"/>
                  <a:gd name="T8" fmla="*/ 24 w 89"/>
                  <a:gd name="T9" fmla="*/ 11 h 32"/>
                  <a:gd name="T10" fmla="*/ 38 w 89"/>
                  <a:gd name="T11" fmla="*/ 14 h 32"/>
                  <a:gd name="T12" fmla="*/ 56 w 89"/>
                  <a:gd name="T13" fmla="*/ 24 h 32"/>
                  <a:gd name="T14" fmla="*/ 60 w 89"/>
                  <a:gd name="T15" fmla="*/ 30 h 32"/>
                  <a:gd name="T16" fmla="*/ 88 w 89"/>
                  <a:gd name="T17" fmla="*/ 30 h 32"/>
                  <a:gd name="T18" fmla="*/ 72 w 89"/>
                  <a:gd name="T1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32">
                    <a:moveTo>
                      <a:pt x="72" y="20"/>
                    </a:moveTo>
                    <a:cubicBezTo>
                      <a:pt x="66" y="20"/>
                      <a:pt x="48" y="8"/>
                      <a:pt x="31" y="4"/>
                    </a:cubicBezTo>
                    <a:cubicBezTo>
                      <a:pt x="14" y="0"/>
                      <a:pt x="0" y="12"/>
                      <a:pt x="1" y="14"/>
                    </a:cubicBezTo>
                    <a:cubicBezTo>
                      <a:pt x="4" y="17"/>
                      <a:pt x="12" y="11"/>
                      <a:pt x="16" y="8"/>
                    </a:cubicBezTo>
                    <a:cubicBezTo>
                      <a:pt x="20" y="5"/>
                      <a:pt x="24" y="9"/>
                      <a:pt x="24" y="11"/>
                    </a:cubicBezTo>
                    <a:cubicBezTo>
                      <a:pt x="25" y="13"/>
                      <a:pt x="30" y="14"/>
                      <a:pt x="38" y="14"/>
                    </a:cubicBezTo>
                    <a:cubicBezTo>
                      <a:pt x="47" y="15"/>
                      <a:pt x="48" y="22"/>
                      <a:pt x="56" y="24"/>
                    </a:cubicBezTo>
                    <a:cubicBezTo>
                      <a:pt x="64" y="26"/>
                      <a:pt x="56" y="29"/>
                      <a:pt x="60" y="30"/>
                    </a:cubicBezTo>
                    <a:cubicBezTo>
                      <a:pt x="64" y="32"/>
                      <a:pt x="86" y="31"/>
                      <a:pt x="88" y="30"/>
                    </a:cubicBezTo>
                    <a:cubicBezTo>
                      <a:pt x="89" y="28"/>
                      <a:pt x="78" y="20"/>
                      <a:pt x="72" y="2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19" name="Freeform 122"/>
              <p:cNvSpPr>
                <a:spLocks/>
              </p:cNvSpPr>
              <p:nvPr/>
            </p:nvSpPr>
            <p:spPr bwMode="auto">
              <a:xfrm>
                <a:off x="3800130" y="3852330"/>
                <a:ext cx="63754" cy="27602"/>
              </a:xfrm>
              <a:custGeom>
                <a:avLst/>
                <a:gdLst>
                  <a:gd name="T0" fmla="*/ 2 w 21"/>
                  <a:gd name="T1" fmla="*/ 3 h 9"/>
                  <a:gd name="T2" fmla="*/ 19 w 21"/>
                  <a:gd name="T3" fmla="*/ 6 h 9"/>
                  <a:gd name="T4" fmla="*/ 2 w 21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9">
                    <a:moveTo>
                      <a:pt x="2" y="3"/>
                    </a:moveTo>
                    <a:cubicBezTo>
                      <a:pt x="3" y="6"/>
                      <a:pt x="18" y="9"/>
                      <a:pt x="19" y="6"/>
                    </a:cubicBezTo>
                    <a:cubicBezTo>
                      <a:pt x="21" y="3"/>
                      <a:pt x="0" y="0"/>
                      <a:pt x="2" y="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20" name="Freeform 123"/>
              <p:cNvSpPr>
                <a:spLocks/>
              </p:cNvSpPr>
              <p:nvPr/>
            </p:nvSpPr>
            <p:spPr bwMode="auto">
              <a:xfrm>
                <a:off x="4087025" y="3849701"/>
                <a:ext cx="54829" cy="30230"/>
              </a:xfrm>
              <a:custGeom>
                <a:avLst/>
                <a:gdLst>
                  <a:gd name="T0" fmla="*/ 3 w 18"/>
                  <a:gd name="T1" fmla="*/ 5 h 10"/>
                  <a:gd name="T2" fmla="*/ 17 w 18"/>
                  <a:gd name="T3" fmla="*/ 5 h 10"/>
                  <a:gd name="T4" fmla="*/ 3 w 18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0">
                    <a:moveTo>
                      <a:pt x="3" y="5"/>
                    </a:moveTo>
                    <a:cubicBezTo>
                      <a:pt x="6" y="10"/>
                      <a:pt x="16" y="7"/>
                      <a:pt x="17" y="5"/>
                    </a:cubicBezTo>
                    <a:cubicBezTo>
                      <a:pt x="18" y="1"/>
                      <a:pt x="0" y="0"/>
                      <a:pt x="3" y="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21" name="Freeform 124"/>
              <p:cNvSpPr>
                <a:spLocks noEditPoints="1"/>
              </p:cNvSpPr>
              <p:nvPr/>
            </p:nvSpPr>
            <p:spPr bwMode="auto">
              <a:xfrm>
                <a:off x="3954417" y="1340537"/>
                <a:ext cx="1553058" cy="1201349"/>
              </a:xfrm>
              <a:custGeom>
                <a:avLst/>
                <a:gdLst>
                  <a:gd name="T0" fmla="*/ 452 w 515"/>
                  <a:gd name="T1" fmla="*/ 45 h 386"/>
                  <a:gd name="T2" fmla="*/ 414 w 515"/>
                  <a:gd name="T3" fmla="*/ 62 h 386"/>
                  <a:gd name="T4" fmla="*/ 412 w 515"/>
                  <a:gd name="T5" fmla="*/ 40 h 386"/>
                  <a:gd name="T6" fmla="*/ 369 w 515"/>
                  <a:gd name="T7" fmla="*/ 36 h 386"/>
                  <a:gd name="T8" fmla="*/ 411 w 515"/>
                  <a:gd name="T9" fmla="*/ 29 h 386"/>
                  <a:gd name="T10" fmla="*/ 408 w 515"/>
                  <a:gd name="T11" fmla="*/ 13 h 386"/>
                  <a:gd name="T12" fmla="*/ 348 w 515"/>
                  <a:gd name="T13" fmla="*/ 1 h 386"/>
                  <a:gd name="T14" fmla="*/ 293 w 515"/>
                  <a:gd name="T15" fmla="*/ 8 h 386"/>
                  <a:gd name="T16" fmla="*/ 251 w 515"/>
                  <a:gd name="T17" fmla="*/ 9 h 386"/>
                  <a:gd name="T18" fmla="*/ 217 w 515"/>
                  <a:gd name="T19" fmla="*/ 24 h 386"/>
                  <a:gd name="T20" fmla="*/ 208 w 515"/>
                  <a:gd name="T21" fmla="*/ 29 h 386"/>
                  <a:gd name="T22" fmla="*/ 184 w 515"/>
                  <a:gd name="T23" fmla="*/ 36 h 386"/>
                  <a:gd name="T24" fmla="*/ 161 w 515"/>
                  <a:gd name="T25" fmla="*/ 44 h 386"/>
                  <a:gd name="T26" fmla="*/ 121 w 515"/>
                  <a:gd name="T27" fmla="*/ 36 h 386"/>
                  <a:gd name="T28" fmla="*/ 99 w 515"/>
                  <a:gd name="T29" fmla="*/ 53 h 386"/>
                  <a:gd name="T30" fmla="*/ 65 w 515"/>
                  <a:gd name="T31" fmla="*/ 74 h 386"/>
                  <a:gd name="T32" fmla="*/ 0 w 515"/>
                  <a:gd name="T33" fmla="*/ 107 h 386"/>
                  <a:gd name="T34" fmla="*/ 42 w 515"/>
                  <a:gd name="T35" fmla="*/ 119 h 386"/>
                  <a:gd name="T36" fmla="*/ 12 w 515"/>
                  <a:gd name="T37" fmla="*/ 129 h 386"/>
                  <a:gd name="T38" fmla="*/ 37 w 515"/>
                  <a:gd name="T39" fmla="*/ 146 h 386"/>
                  <a:gd name="T40" fmla="*/ 70 w 515"/>
                  <a:gd name="T41" fmla="*/ 144 h 386"/>
                  <a:gd name="T42" fmla="*/ 121 w 515"/>
                  <a:gd name="T43" fmla="*/ 158 h 386"/>
                  <a:gd name="T44" fmla="*/ 146 w 515"/>
                  <a:gd name="T45" fmla="*/ 192 h 386"/>
                  <a:gd name="T46" fmla="*/ 150 w 515"/>
                  <a:gd name="T47" fmla="*/ 223 h 386"/>
                  <a:gd name="T48" fmla="*/ 182 w 515"/>
                  <a:gd name="T49" fmla="*/ 233 h 386"/>
                  <a:gd name="T50" fmla="*/ 179 w 515"/>
                  <a:gd name="T51" fmla="*/ 246 h 386"/>
                  <a:gd name="T52" fmla="*/ 174 w 515"/>
                  <a:gd name="T53" fmla="*/ 267 h 386"/>
                  <a:gd name="T54" fmla="*/ 169 w 515"/>
                  <a:gd name="T55" fmla="*/ 292 h 386"/>
                  <a:gd name="T56" fmla="*/ 175 w 515"/>
                  <a:gd name="T57" fmla="*/ 326 h 386"/>
                  <a:gd name="T58" fmla="*/ 191 w 515"/>
                  <a:gd name="T59" fmla="*/ 346 h 386"/>
                  <a:gd name="T60" fmla="*/ 214 w 515"/>
                  <a:gd name="T61" fmla="*/ 373 h 386"/>
                  <a:gd name="T62" fmla="*/ 247 w 515"/>
                  <a:gd name="T63" fmla="*/ 385 h 386"/>
                  <a:gd name="T64" fmla="*/ 257 w 515"/>
                  <a:gd name="T65" fmla="*/ 352 h 386"/>
                  <a:gd name="T66" fmla="*/ 271 w 515"/>
                  <a:gd name="T67" fmla="*/ 336 h 386"/>
                  <a:gd name="T68" fmla="*/ 272 w 515"/>
                  <a:gd name="T69" fmla="*/ 320 h 386"/>
                  <a:gd name="T70" fmla="*/ 286 w 515"/>
                  <a:gd name="T71" fmla="*/ 309 h 386"/>
                  <a:gd name="T72" fmla="*/ 299 w 515"/>
                  <a:gd name="T73" fmla="*/ 306 h 386"/>
                  <a:gd name="T74" fmla="*/ 344 w 515"/>
                  <a:gd name="T75" fmla="*/ 277 h 386"/>
                  <a:gd name="T76" fmla="*/ 373 w 515"/>
                  <a:gd name="T77" fmla="*/ 269 h 386"/>
                  <a:gd name="T78" fmla="*/ 430 w 515"/>
                  <a:gd name="T79" fmla="*/ 244 h 386"/>
                  <a:gd name="T80" fmla="*/ 399 w 515"/>
                  <a:gd name="T81" fmla="*/ 237 h 386"/>
                  <a:gd name="T82" fmla="*/ 431 w 515"/>
                  <a:gd name="T83" fmla="*/ 239 h 386"/>
                  <a:gd name="T84" fmla="*/ 424 w 515"/>
                  <a:gd name="T85" fmla="*/ 210 h 386"/>
                  <a:gd name="T86" fmla="*/ 408 w 515"/>
                  <a:gd name="T87" fmla="*/ 195 h 386"/>
                  <a:gd name="T88" fmla="*/ 444 w 515"/>
                  <a:gd name="T89" fmla="*/ 190 h 386"/>
                  <a:gd name="T90" fmla="*/ 454 w 515"/>
                  <a:gd name="T91" fmla="*/ 172 h 386"/>
                  <a:gd name="T92" fmla="*/ 450 w 515"/>
                  <a:gd name="T93" fmla="*/ 145 h 386"/>
                  <a:gd name="T94" fmla="*/ 440 w 515"/>
                  <a:gd name="T95" fmla="*/ 133 h 386"/>
                  <a:gd name="T96" fmla="*/ 444 w 515"/>
                  <a:gd name="T97" fmla="*/ 121 h 386"/>
                  <a:gd name="T98" fmla="*/ 432 w 515"/>
                  <a:gd name="T99" fmla="*/ 116 h 386"/>
                  <a:gd name="T100" fmla="*/ 466 w 515"/>
                  <a:gd name="T101" fmla="*/ 80 h 386"/>
                  <a:gd name="T102" fmla="*/ 457 w 515"/>
                  <a:gd name="T103" fmla="*/ 71 h 386"/>
                  <a:gd name="T104" fmla="*/ 467 w 515"/>
                  <a:gd name="T105" fmla="*/ 61 h 386"/>
                  <a:gd name="T106" fmla="*/ 515 w 515"/>
                  <a:gd name="T107" fmla="*/ 44 h 386"/>
                  <a:gd name="T108" fmla="*/ 170 w 515"/>
                  <a:gd name="T109" fmla="*/ 247 h 386"/>
                  <a:gd name="T110" fmla="*/ 161 w 515"/>
                  <a:gd name="T111" fmla="*/ 25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5" h="386">
                    <a:moveTo>
                      <a:pt x="487" y="36"/>
                    </a:moveTo>
                    <a:cubicBezTo>
                      <a:pt x="477" y="36"/>
                      <a:pt x="470" y="38"/>
                      <a:pt x="469" y="44"/>
                    </a:cubicBezTo>
                    <a:cubicBezTo>
                      <a:pt x="469" y="50"/>
                      <a:pt x="457" y="43"/>
                      <a:pt x="452" y="45"/>
                    </a:cubicBezTo>
                    <a:cubicBezTo>
                      <a:pt x="447" y="47"/>
                      <a:pt x="450" y="40"/>
                      <a:pt x="445" y="42"/>
                    </a:cubicBezTo>
                    <a:cubicBezTo>
                      <a:pt x="440" y="45"/>
                      <a:pt x="434" y="51"/>
                      <a:pt x="428" y="53"/>
                    </a:cubicBezTo>
                    <a:cubicBezTo>
                      <a:pt x="422" y="56"/>
                      <a:pt x="418" y="62"/>
                      <a:pt x="414" y="62"/>
                    </a:cubicBezTo>
                    <a:cubicBezTo>
                      <a:pt x="410" y="63"/>
                      <a:pt x="422" y="51"/>
                      <a:pt x="428" y="45"/>
                    </a:cubicBezTo>
                    <a:cubicBezTo>
                      <a:pt x="434" y="39"/>
                      <a:pt x="431" y="32"/>
                      <a:pt x="423" y="33"/>
                    </a:cubicBezTo>
                    <a:cubicBezTo>
                      <a:pt x="415" y="34"/>
                      <a:pt x="417" y="39"/>
                      <a:pt x="412" y="40"/>
                    </a:cubicBezTo>
                    <a:cubicBezTo>
                      <a:pt x="408" y="41"/>
                      <a:pt x="386" y="51"/>
                      <a:pt x="385" y="48"/>
                    </a:cubicBezTo>
                    <a:cubicBezTo>
                      <a:pt x="384" y="45"/>
                      <a:pt x="403" y="39"/>
                      <a:pt x="403" y="37"/>
                    </a:cubicBezTo>
                    <a:cubicBezTo>
                      <a:pt x="402" y="35"/>
                      <a:pt x="379" y="35"/>
                      <a:pt x="369" y="36"/>
                    </a:cubicBezTo>
                    <a:cubicBezTo>
                      <a:pt x="358" y="38"/>
                      <a:pt x="340" y="44"/>
                      <a:pt x="339" y="41"/>
                    </a:cubicBezTo>
                    <a:cubicBezTo>
                      <a:pt x="339" y="38"/>
                      <a:pt x="361" y="33"/>
                      <a:pt x="372" y="32"/>
                    </a:cubicBezTo>
                    <a:cubicBezTo>
                      <a:pt x="383" y="31"/>
                      <a:pt x="403" y="33"/>
                      <a:pt x="411" y="29"/>
                    </a:cubicBezTo>
                    <a:cubicBezTo>
                      <a:pt x="420" y="26"/>
                      <a:pt x="433" y="26"/>
                      <a:pt x="435" y="23"/>
                    </a:cubicBezTo>
                    <a:cubicBezTo>
                      <a:pt x="437" y="20"/>
                      <a:pt x="425" y="16"/>
                      <a:pt x="419" y="17"/>
                    </a:cubicBezTo>
                    <a:cubicBezTo>
                      <a:pt x="413" y="17"/>
                      <a:pt x="407" y="16"/>
                      <a:pt x="408" y="13"/>
                    </a:cubicBezTo>
                    <a:cubicBezTo>
                      <a:pt x="408" y="10"/>
                      <a:pt x="398" y="9"/>
                      <a:pt x="397" y="7"/>
                    </a:cubicBezTo>
                    <a:cubicBezTo>
                      <a:pt x="396" y="5"/>
                      <a:pt x="378" y="7"/>
                      <a:pt x="374" y="4"/>
                    </a:cubicBezTo>
                    <a:cubicBezTo>
                      <a:pt x="370" y="2"/>
                      <a:pt x="358" y="0"/>
                      <a:pt x="348" y="1"/>
                    </a:cubicBezTo>
                    <a:cubicBezTo>
                      <a:pt x="338" y="2"/>
                      <a:pt x="318" y="2"/>
                      <a:pt x="313" y="2"/>
                    </a:cubicBezTo>
                    <a:cubicBezTo>
                      <a:pt x="308" y="3"/>
                      <a:pt x="305" y="4"/>
                      <a:pt x="301" y="4"/>
                    </a:cubicBezTo>
                    <a:cubicBezTo>
                      <a:pt x="297" y="4"/>
                      <a:pt x="290" y="5"/>
                      <a:pt x="293" y="8"/>
                    </a:cubicBezTo>
                    <a:cubicBezTo>
                      <a:pt x="297" y="13"/>
                      <a:pt x="286" y="15"/>
                      <a:pt x="287" y="11"/>
                    </a:cubicBezTo>
                    <a:cubicBezTo>
                      <a:pt x="288" y="8"/>
                      <a:pt x="277" y="6"/>
                      <a:pt x="274" y="9"/>
                    </a:cubicBezTo>
                    <a:cubicBezTo>
                      <a:pt x="270" y="12"/>
                      <a:pt x="254" y="5"/>
                      <a:pt x="251" y="9"/>
                    </a:cubicBezTo>
                    <a:cubicBezTo>
                      <a:pt x="249" y="12"/>
                      <a:pt x="229" y="11"/>
                      <a:pt x="223" y="12"/>
                    </a:cubicBezTo>
                    <a:cubicBezTo>
                      <a:pt x="217" y="13"/>
                      <a:pt x="232" y="17"/>
                      <a:pt x="232" y="20"/>
                    </a:cubicBezTo>
                    <a:cubicBezTo>
                      <a:pt x="231" y="22"/>
                      <a:pt x="213" y="20"/>
                      <a:pt x="217" y="24"/>
                    </a:cubicBezTo>
                    <a:cubicBezTo>
                      <a:pt x="220" y="29"/>
                      <a:pt x="232" y="32"/>
                      <a:pt x="238" y="38"/>
                    </a:cubicBezTo>
                    <a:cubicBezTo>
                      <a:pt x="244" y="43"/>
                      <a:pt x="234" y="40"/>
                      <a:pt x="227" y="36"/>
                    </a:cubicBezTo>
                    <a:cubicBezTo>
                      <a:pt x="221" y="31"/>
                      <a:pt x="212" y="33"/>
                      <a:pt x="208" y="29"/>
                    </a:cubicBezTo>
                    <a:cubicBezTo>
                      <a:pt x="204" y="24"/>
                      <a:pt x="190" y="21"/>
                      <a:pt x="186" y="24"/>
                    </a:cubicBezTo>
                    <a:cubicBezTo>
                      <a:pt x="181" y="27"/>
                      <a:pt x="196" y="32"/>
                      <a:pt x="196" y="35"/>
                    </a:cubicBezTo>
                    <a:cubicBezTo>
                      <a:pt x="196" y="39"/>
                      <a:pt x="186" y="35"/>
                      <a:pt x="184" y="36"/>
                    </a:cubicBezTo>
                    <a:cubicBezTo>
                      <a:pt x="183" y="37"/>
                      <a:pt x="174" y="27"/>
                      <a:pt x="169" y="27"/>
                    </a:cubicBezTo>
                    <a:cubicBezTo>
                      <a:pt x="164" y="27"/>
                      <a:pt x="168" y="32"/>
                      <a:pt x="168" y="38"/>
                    </a:cubicBezTo>
                    <a:cubicBezTo>
                      <a:pt x="168" y="44"/>
                      <a:pt x="158" y="48"/>
                      <a:pt x="161" y="44"/>
                    </a:cubicBezTo>
                    <a:cubicBezTo>
                      <a:pt x="164" y="40"/>
                      <a:pt x="162" y="29"/>
                      <a:pt x="157" y="27"/>
                    </a:cubicBezTo>
                    <a:cubicBezTo>
                      <a:pt x="151" y="25"/>
                      <a:pt x="138" y="31"/>
                      <a:pt x="131" y="31"/>
                    </a:cubicBezTo>
                    <a:cubicBezTo>
                      <a:pt x="124" y="30"/>
                      <a:pt x="115" y="33"/>
                      <a:pt x="121" y="36"/>
                    </a:cubicBezTo>
                    <a:cubicBezTo>
                      <a:pt x="127" y="40"/>
                      <a:pt x="121" y="42"/>
                      <a:pt x="115" y="38"/>
                    </a:cubicBezTo>
                    <a:cubicBezTo>
                      <a:pt x="110" y="34"/>
                      <a:pt x="93" y="38"/>
                      <a:pt x="96" y="40"/>
                    </a:cubicBezTo>
                    <a:cubicBezTo>
                      <a:pt x="100" y="43"/>
                      <a:pt x="101" y="50"/>
                      <a:pt x="99" y="53"/>
                    </a:cubicBezTo>
                    <a:cubicBezTo>
                      <a:pt x="97" y="56"/>
                      <a:pt x="89" y="50"/>
                      <a:pt x="83" y="50"/>
                    </a:cubicBezTo>
                    <a:cubicBezTo>
                      <a:pt x="76" y="51"/>
                      <a:pt x="43" y="67"/>
                      <a:pt x="45" y="71"/>
                    </a:cubicBezTo>
                    <a:cubicBezTo>
                      <a:pt x="47" y="75"/>
                      <a:pt x="61" y="72"/>
                      <a:pt x="65" y="74"/>
                    </a:cubicBezTo>
                    <a:cubicBezTo>
                      <a:pt x="70" y="77"/>
                      <a:pt x="64" y="86"/>
                      <a:pt x="58" y="90"/>
                    </a:cubicBezTo>
                    <a:cubicBezTo>
                      <a:pt x="53" y="94"/>
                      <a:pt x="32" y="90"/>
                      <a:pt x="32" y="95"/>
                    </a:cubicBezTo>
                    <a:cubicBezTo>
                      <a:pt x="31" y="99"/>
                      <a:pt x="0" y="100"/>
                      <a:pt x="0" y="107"/>
                    </a:cubicBezTo>
                    <a:cubicBezTo>
                      <a:pt x="0" y="110"/>
                      <a:pt x="1" y="112"/>
                      <a:pt x="5" y="113"/>
                    </a:cubicBezTo>
                    <a:cubicBezTo>
                      <a:pt x="9" y="114"/>
                      <a:pt x="15" y="113"/>
                      <a:pt x="19" y="117"/>
                    </a:cubicBezTo>
                    <a:cubicBezTo>
                      <a:pt x="23" y="122"/>
                      <a:pt x="34" y="122"/>
                      <a:pt x="42" y="119"/>
                    </a:cubicBezTo>
                    <a:cubicBezTo>
                      <a:pt x="49" y="116"/>
                      <a:pt x="55" y="119"/>
                      <a:pt x="55" y="124"/>
                    </a:cubicBezTo>
                    <a:cubicBezTo>
                      <a:pt x="55" y="128"/>
                      <a:pt x="37" y="122"/>
                      <a:pt x="32" y="125"/>
                    </a:cubicBezTo>
                    <a:cubicBezTo>
                      <a:pt x="27" y="129"/>
                      <a:pt x="11" y="126"/>
                      <a:pt x="12" y="129"/>
                    </a:cubicBezTo>
                    <a:cubicBezTo>
                      <a:pt x="12" y="133"/>
                      <a:pt x="20" y="132"/>
                      <a:pt x="27" y="133"/>
                    </a:cubicBezTo>
                    <a:cubicBezTo>
                      <a:pt x="33" y="135"/>
                      <a:pt x="27" y="137"/>
                      <a:pt x="27" y="140"/>
                    </a:cubicBezTo>
                    <a:cubicBezTo>
                      <a:pt x="27" y="143"/>
                      <a:pt x="30" y="142"/>
                      <a:pt x="37" y="146"/>
                    </a:cubicBezTo>
                    <a:cubicBezTo>
                      <a:pt x="43" y="149"/>
                      <a:pt x="54" y="151"/>
                      <a:pt x="51" y="147"/>
                    </a:cubicBezTo>
                    <a:cubicBezTo>
                      <a:pt x="47" y="143"/>
                      <a:pt x="57" y="144"/>
                      <a:pt x="59" y="146"/>
                    </a:cubicBezTo>
                    <a:cubicBezTo>
                      <a:pt x="61" y="148"/>
                      <a:pt x="66" y="143"/>
                      <a:pt x="70" y="144"/>
                    </a:cubicBezTo>
                    <a:cubicBezTo>
                      <a:pt x="75" y="145"/>
                      <a:pt x="77" y="140"/>
                      <a:pt x="80" y="142"/>
                    </a:cubicBezTo>
                    <a:cubicBezTo>
                      <a:pt x="84" y="145"/>
                      <a:pt x="102" y="146"/>
                      <a:pt x="108" y="149"/>
                    </a:cubicBezTo>
                    <a:cubicBezTo>
                      <a:pt x="114" y="153"/>
                      <a:pt x="122" y="153"/>
                      <a:pt x="121" y="158"/>
                    </a:cubicBezTo>
                    <a:cubicBezTo>
                      <a:pt x="120" y="163"/>
                      <a:pt x="126" y="166"/>
                      <a:pt x="133" y="169"/>
                    </a:cubicBezTo>
                    <a:cubicBezTo>
                      <a:pt x="139" y="172"/>
                      <a:pt x="141" y="179"/>
                      <a:pt x="140" y="183"/>
                    </a:cubicBezTo>
                    <a:cubicBezTo>
                      <a:pt x="140" y="187"/>
                      <a:pt x="148" y="190"/>
                      <a:pt x="146" y="192"/>
                    </a:cubicBezTo>
                    <a:cubicBezTo>
                      <a:pt x="145" y="194"/>
                      <a:pt x="146" y="197"/>
                      <a:pt x="151" y="201"/>
                    </a:cubicBezTo>
                    <a:cubicBezTo>
                      <a:pt x="155" y="205"/>
                      <a:pt x="144" y="208"/>
                      <a:pt x="146" y="211"/>
                    </a:cubicBezTo>
                    <a:cubicBezTo>
                      <a:pt x="149" y="215"/>
                      <a:pt x="142" y="222"/>
                      <a:pt x="150" y="223"/>
                    </a:cubicBezTo>
                    <a:cubicBezTo>
                      <a:pt x="158" y="224"/>
                      <a:pt x="157" y="217"/>
                      <a:pt x="163" y="217"/>
                    </a:cubicBezTo>
                    <a:cubicBezTo>
                      <a:pt x="169" y="217"/>
                      <a:pt x="163" y="223"/>
                      <a:pt x="166" y="226"/>
                    </a:cubicBezTo>
                    <a:cubicBezTo>
                      <a:pt x="169" y="229"/>
                      <a:pt x="176" y="228"/>
                      <a:pt x="182" y="233"/>
                    </a:cubicBezTo>
                    <a:cubicBezTo>
                      <a:pt x="189" y="239"/>
                      <a:pt x="185" y="241"/>
                      <a:pt x="179" y="237"/>
                    </a:cubicBezTo>
                    <a:cubicBezTo>
                      <a:pt x="173" y="233"/>
                      <a:pt x="156" y="234"/>
                      <a:pt x="156" y="235"/>
                    </a:cubicBezTo>
                    <a:cubicBezTo>
                      <a:pt x="156" y="237"/>
                      <a:pt x="175" y="247"/>
                      <a:pt x="179" y="246"/>
                    </a:cubicBezTo>
                    <a:cubicBezTo>
                      <a:pt x="183" y="244"/>
                      <a:pt x="189" y="252"/>
                      <a:pt x="187" y="254"/>
                    </a:cubicBezTo>
                    <a:cubicBezTo>
                      <a:pt x="184" y="257"/>
                      <a:pt x="185" y="263"/>
                      <a:pt x="185" y="266"/>
                    </a:cubicBezTo>
                    <a:cubicBezTo>
                      <a:pt x="184" y="269"/>
                      <a:pt x="178" y="266"/>
                      <a:pt x="174" y="267"/>
                    </a:cubicBezTo>
                    <a:cubicBezTo>
                      <a:pt x="170" y="267"/>
                      <a:pt x="167" y="268"/>
                      <a:pt x="167" y="273"/>
                    </a:cubicBezTo>
                    <a:cubicBezTo>
                      <a:pt x="167" y="277"/>
                      <a:pt x="161" y="280"/>
                      <a:pt x="160" y="285"/>
                    </a:cubicBezTo>
                    <a:cubicBezTo>
                      <a:pt x="160" y="290"/>
                      <a:pt x="165" y="290"/>
                      <a:pt x="169" y="292"/>
                    </a:cubicBezTo>
                    <a:cubicBezTo>
                      <a:pt x="172" y="294"/>
                      <a:pt x="163" y="296"/>
                      <a:pt x="162" y="300"/>
                    </a:cubicBezTo>
                    <a:cubicBezTo>
                      <a:pt x="162" y="303"/>
                      <a:pt x="171" y="310"/>
                      <a:pt x="174" y="312"/>
                    </a:cubicBezTo>
                    <a:cubicBezTo>
                      <a:pt x="177" y="314"/>
                      <a:pt x="174" y="322"/>
                      <a:pt x="175" y="326"/>
                    </a:cubicBezTo>
                    <a:cubicBezTo>
                      <a:pt x="177" y="331"/>
                      <a:pt x="181" y="325"/>
                      <a:pt x="180" y="331"/>
                    </a:cubicBezTo>
                    <a:cubicBezTo>
                      <a:pt x="180" y="336"/>
                      <a:pt x="184" y="336"/>
                      <a:pt x="185" y="339"/>
                    </a:cubicBezTo>
                    <a:cubicBezTo>
                      <a:pt x="185" y="343"/>
                      <a:pt x="193" y="342"/>
                      <a:pt x="191" y="346"/>
                    </a:cubicBezTo>
                    <a:cubicBezTo>
                      <a:pt x="190" y="351"/>
                      <a:pt x="193" y="354"/>
                      <a:pt x="195" y="357"/>
                    </a:cubicBezTo>
                    <a:cubicBezTo>
                      <a:pt x="197" y="359"/>
                      <a:pt x="203" y="363"/>
                      <a:pt x="204" y="367"/>
                    </a:cubicBezTo>
                    <a:cubicBezTo>
                      <a:pt x="206" y="370"/>
                      <a:pt x="209" y="374"/>
                      <a:pt x="214" y="373"/>
                    </a:cubicBezTo>
                    <a:cubicBezTo>
                      <a:pt x="218" y="372"/>
                      <a:pt x="219" y="376"/>
                      <a:pt x="222" y="375"/>
                    </a:cubicBezTo>
                    <a:cubicBezTo>
                      <a:pt x="226" y="375"/>
                      <a:pt x="231" y="377"/>
                      <a:pt x="232" y="380"/>
                    </a:cubicBezTo>
                    <a:cubicBezTo>
                      <a:pt x="233" y="382"/>
                      <a:pt x="244" y="385"/>
                      <a:pt x="247" y="385"/>
                    </a:cubicBezTo>
                    <a:cubicBezTo>
                      <a:pt x="250" y="386"/>
                      <a:pt x="250" y="380"/>
                      <a:pt x="253" y="379"/>
                    </a:cubicBezTo>
                    <a:cubicBezTo>
                      <a:pt x="256" y="377"/>
                      <a:pt x="255" y="366"/>
                      <a:pt x="257" y="366"/>
                    </a:cubicBezTo>
                    <a:cubicBezTo>
                      <a:pt x="260" y="365"/>
                      <a:pt x="259" y="353"/>
                      <a:pt x="257" y="352"/>
                    </a:cubicBezTo>
                    <a:cubicBezTo>
                      <a:pt x="254" y="351"/>
                      <a:pt x="255" y="347"/>
                      <a:pt x="261" y="348"/>
                    </a:cubicBezTo>
                    <a:cubicBezTo>
                      <a:pt x="266" y="349"/>
                      <a:pt x="264" y="343"/>
                      <a:pt x="267" y="343"/>
                    </a:cubicBezTo>
                    <a:cubicBezTo>
                      <a:pt x="270" y="342"/>
                      <a:pt x="269" y="337"/>
                      <a:pt x="271" y="336"/>
                    </a:cubicBezTo>
                    <a:cubicBezTo>
                      <a:pt x="273" y="336"/>
                      <a:pt x="272" y="332"/>
                      <a:pt x="271" y="330"/>
                    </a:cubicBezTo>
                    <a:cubicBezTo>
                      <a:pt x="269" y="328"/>
                      <a:pt x="271" y="327"/>
                      <a:pt x="274" y="326"/>
                    </a:cubicBezTo>
                    <a:cubicBezTo>
                      <a:pt x="277" y="326"/>
                      <a:pt x="276" y="321"/>
                      <a:pt x="272" y="320"/>
                    </a:cubicBezTo>
                    <a:cubicBezTo>
                      <a:pt x="268" y="318"/>
                      <a:pt x="270" y="314"/>
                      <a:pt x="274" y="317"/>
                    </a:cubicBezTo>
                    <a:cubicBezTo>
                      <a:pt x="278" y="319"/>
                      <a:pt x="281" y="317"/>
                      <a:pt x="278" y="314"/>
                    </a:cubicBezTo>
                    <a:cubicBezTo>
                      <a:pt x="276" y="311"/>
                      <a:pt x="281" y="310"/>
                      <a:pt x="286" y="309"/>
                    </a:cubicBezTo>
                    <a:cubicBezTo>
                      <a:pt x="292" y="309"/>
                      <a:pt x="294" y="306"/>
                      <a:pt x="293" y="302"/>
                    </a:cubicBezTo>
                    <a:cubicBezTo>
                      <a:pt x="292" y="298"/>
                      <a:pt x="299" y="298"/>
                      <a:pt x="298" y="302"/>
                    </a:cubicBezTo>
                    <a:cubicBezTo>
                      <a:pt x="296" y="305"/>
                      <a:pt x="297" y="309"/>
                      <a:pt x="299" y="306"/>
                    </a:cubicBezTo>
                    <a:cubicBezTo>
                      <a:pt x="302" y="304"/>
                      <a:pt x="307" y="306"/>
                      <a:pt x="315" y="303"/>
                    </a:cubicBezTo>
                    <a:cubicBezTo>
                      <a:pt x="323" y="301"/>
                      <a:pt x="332" y="294"/>
                      <a:pt x="334" y="287"/>
                    </a:cubicBezTo>
                    <a:cubicBezTo>
                      <a:pt x="336" y="280"/>
                      <a:pt x="345" y="281"/>
                      <a:pt x="344" y="277"/>
                    </a:cubicBezTo>
                    <a:cubicBezTo>
                      <a:pt x="343" y="272"/>
                      <a:pt x="346" y="270"/>
                      <a:pt x="352" y="273"/>
                    </a:cubicBezTo>
                    <a:cubicBezTo>
                      <a:pt x="358" y="276"/>
                      <a:pt x="353" y="271"/>
                      <a:pt x="360" y="271"/>
                    </a:cubicBezTo>
                    <a:cubicBezTo>
                      <a:pt x="367" y="271"/>
                      <a:pt x="366" y="269"/>
                      <a:pt x="373" y="269"/>
                    </a:cubicBezTo>
                    <a:cubicBezTo>
                      <a:pt x="379" y="268"/>
                      <a:pt x="397" y="265"/>
                      <a:pt x="403" y="260"/>
                    </a:cubicBezTo>
                    <a:cubicBezTo>
                      <a:pt x="409" y="255"/>
                      <a:pt x="422" y="251"/>
                      <a:pt x="427" y="248"/>
                    </a:cubicBezTo>
                    <a:cubicBezTo>
                      <a:pt x="432" y="245"/>
                      <a:pt x="433" y="242"/>
                      <a:pt x="430" y="244"/>
                    </a:cubicBezTo>
                    <a:cubicBezTo>
                      <a:pt x="427" y="245"/>
                      <a:pt x="420" y="246"/>
                      <a:pt x="415" y="244"/>
                    </a:cubicBezTo>
                    <a:cubicBezTo>
                      <a:pt x="410" y="243"/>
                      <a:pt x="402" y="239"/>
                      <a:pt x="396" y="242"/>
                    </a:cubicBezTo>
                    <a:cubicBezTo>
                      <a:pt x="391" y="245"/>
                      <a:pt x="394" y="237"/>
                      <a:pt x="399" y="237"/>
                    </a:cubicBezTo>
                    <a:cubicBezTo>
                      <a:pt x="404" y="236"/>
                      <a:pt x="402" y="234"/>
                      <a:pt x="400" y="229"/>
                    </a:cubicBezTo>
                    <a:cubicBezTo>
                      <a:pt x="399" y="224"/>
                      <a:pt x="408" y="227"/>
                      <a:pt x="412" y="233"/>
                    </a:cubicBezTo>
                    <a:cubicBezTo>
                      <a:pt x="416" y="238"/>
                      <a:pt x="424" y="241"/>
                      <a:pt x="431" y="239"/>
                    </a:cubicBezTo>
                    <a:cubicBezTo>
                      <a:pt x="438" y="237"/>
                      <a:pt x="431" y="231"/>
                      <a:pt x="434" y="228"/>
                    </a:cubicBezTo>
                    <a:cubicBezTo>
                      <a:pt x="437" y="224"/>
                      <a:pt x="413" y="212"/>
                      <a:pt x="412" y="208"/>
                    </a:cubicBezTo>
                    <a:cubicBezTo>
                      <a:pt x="411" y="204"/>
                      <a:pt x="418" y="207"/>
                      <a:pt x="424" y="210"/>
                    </a:cubicBezTo>
                    <a:cubicBezTo>
                      <a:pt x="431" y="213"/>
                      <a:pt x="432" y="205"/>
                      <a:pt x="432" y="201"/>
                    </a:cubicBezTo>
                    <a:cubicBezTo>
                      <a:pt x="432" y="198"/>
                      <a:pt x="418" y="197"/>
                      <a:pt x="412" y="201"/>
                    </a:cubicBezTo>
                    <a:cubicBezTo>
                      <a:pt x="406" y="204"/>
                      <a:pt x="400" y="196"/>
                      <a:pt x="408" y="195"/>
                    </a:cubicBezTo>
                    <a:cubicBezTo>
                      <a:pt x="417" y="194"/>
                      <a:pt x="409" y="191"/>
                      <a:pt x="412" y="188"/>
                    </a:cubicBezTo>
                    <a:cubicBezTo>
                      <a:pt x="414" y="186"/>
                      <a:pt x="425" y="196"/>
                      <a:pt x="430" y="194"/>
                    </a:cubicBezTo>
                    <a:cubicBezTo>
                      <a:pt x="436" y="192"/>
                      <a:pt x="440" y="194"/>
                      <a:pt x="444" y="190"/>
                    </a:cubicBezTo>
                    <a:cubicBezTo>
                      <a:pt x="449" y="187"/>
                      <a:pt x="436" y="183"/>
                      <a:pt x="433" y="180"/>
                    </a:cubicBezTo>
                    <a:cubicBezTo>
                      <a:pt x="431" y="177"/>
                      <a:pt x="447" y="178"/>
                      <a:pt x="452" y="178"/>
                    </a:cubicBezTo>
                    <a:cubicBezTo>
                      <a:pt x="457" y="178"/>
                      <a:pt x="458" y="171"/>
                      <a:pt x="454" y="172"/>
                    </a:cubicBezTo>
                    <a:cubicBezTo>
                      <a:pt x="450" y="174"/>
                      <a:pt x="436" y="167"/>
                      <a:pt x="439" y="163"/>
                    </a:cubicBezTo>
                    <a:cubicBezTo>
                      <a:pt x="442" y="159"/>
                      <a:pt x="447" y="164"/>
                      <a:pt x="454" y="161"/>
                    </a:cubicBezTo>
                    <a:cubicBezTo>
                      <a:pt x="460" y="157"/>
                      <a:pt x="454" y="145"/>
                      <a:pt x="450" y="145"/>
                    </a:cubicBezTo>
                    <a:cubicBezTo>
                      <a:pt x="445" y="145"/>
                      <a:pt x="435" y="144"/>
                      <a:pt x="435" y="141"/>
                    </a:cubicBezTo>
                    <a:cubicBezTo>
                      <a:pt x="435" y="139"/>
                      <a:pt x="426" y="137"/>
                      <a:pt x="429" y="135"/>
                    </a:cubicBezTo>
                    <a:cubicBezTo>
                      <a:pt x="431" y="133"/>
                      <a:pt x="434" y="138"/>
                      <a:pt x="440" y="133"/>
                    </a:cubicBezTo>
                    <a:cubicBezTo>
                      <a:pt x="446" y="129"/>
                      <a:pt x="458" y="134"/>
                      <a:pt x="463" y="133"/>
                    </a:cubicBezTo>
                    <a:cubicBezTo>
                      <a:pt x="468" y="132"/>
                      <a:pt x="461" y="123"/>
                      <a:pt x="458" y="124"/>
                    </a:cubicBezTo>
                    <a:cubicBezTo>
                      <a:pt x="455" y="126"/>
                      <a:pt x="444" y="127"/>
                      <a:pt x="444" y="121"/>
                    </a:cubicBezTo>
                    <a:cubicBezTo>
                      <a:pt x="443" y="116"/>
                      <a:pt x="453" y="121"/>
                      <a:pt x="455" y="119"/>
                    </a:cubicBezTo>
                    <a:cubicBezTo>
                      <a:pt x="457" y="116"/>
                      <a:pt x="441" y="110"/>
                      <a:pt x="438" y="115"/>
                    </a:cubicBezTo>
                    <a:cubicBezTo>
                      <a:pt x="436" y="120"/>
                      <a:pt x="427" y="119"/>
                      <a:pt x="432" y="116"/>
                    </a:cubicBezTo>
                    <a:cubicBezTo>
                      <a:pt x="436" y="113"/>
                      <a:pt x="437" y="104"/>
                      <a:pt x="437" y="100"/>
                    </a:cubicBezTo>
                    <a:cubicBezTo>
                      <a:pt x="436" y="96"/>
                      <a:pt x="454" y="96"/>
                      <a:pt x="452" y="89"/>
                    </a:cubicBezTo>
                    <a:cubicBezTo>
                      <a:pt x="450" y="82"/>
                      <a:pt x="460" y="80"/>
                      <a:pt x="466" y="80"/>
                    </a:cubicBezTo>
                    <a:cubicBezTo>
                      <a:pt x="471" y="80"/>
                      <a:pt x="465" y="73"/>
                      <a:pt x="460" y="73"/>
                    </a:cubicBezTo>
                    <a:cubicBezTo>
                      <a:pt x="454" y="74"/>
                      <a:pt x="449" y="80"/>
                      <a:pt x="446" y="78"/>
                    </a:cubicBezTo>
                    <a:cubicBezTo>
                      <a:pt x="443" y="75"/>
                      <a:pt x="452" y="71"/>
                      <a:pt x="457" y="71"/>
                    </a:cubicBezTo>
                    <a:cubicBezTo>
                      <a:pt x="462" y="71"/>
                      <a:pt x="474" y="70"/>
                      <a:pt x="479" y="68"/>
                    </a:cubicBezTo>
                    <a:cubicBezTo>
                      <a:pt x="483" y="65"/>
                      <a:pt x="471" y="63"/>
                      <a:pt x="463" y="64"/>
                    </a:cubicBezTo>
                    <a:cubicBezTo>
                      <a:pt x="455" y="65"/>
                      <a:pt x="455" y="62"/>
                      <a:pt x="467" y="61"/>
                    </a:cubicBezTo>
                    <a:cubicBezTo>
                      <a:pt x="479" y="61"/>
                      <a:pt x="477" y="59"/>
                      <a:pt x="486" y="58"/>
                    </a:cubicBezTo>
                    <a:cubicBezTo>
                      <a:pt x="494" y="57"/>
                      <a:pt x="491" y="53"/>
                      <a:pt x="497" y="53"/>
                    </a:cubicBezTo>
                    <a:cubicBezTo>
                      <a:pt x="502" y="53"/>
                      <a:pt x="515" y="47"/>
                      <a:pt x="515" y="44"/>
                    </a:cubicBezTo>
                    <a:cubicBezTo>
                      <a:pt x="515" y="42"/>
                      <a:pt x="496" y="36"/>
                      <a:pt x="487" y="36"/>
                    </a:cubicBezTo>
                    <a:close/>
                    <a:moveTo>
                      <a:pt x="176" y="253"/>
                    </a:moveTo>
                    <a:cubicBezTo>
                      <a:pt x="177" y="249"/>
                      <a:pt x="172" y="251"/>
                      <a:pt x="170" y="247"/>
                    </a:cubicBezTo>
                    <a:cubicBezTo>
                      <a:pt x="167" y="242"/>
                      <a:pt x="154" y="240"/>
                      <a:pt x="153" y="244"/>
                    </a:cubicBezTo>
                    <a:cubicBezTo>
                      <a:pt x="153" y="245"/>
                      <a:pt x="149" y="247"/>
                      <a:pt x="152" y="251"/>
                    </a:cubicBezTo>
                    <a:cubicBezTo>
                      <a:pt x="155" y="254"/>
                      <a:pt x="157" y="253"/>
                      <a:pt x="161" y="256"/>
                    </a:cubicBezTo>
                    <a:cubicBezTo>
                      <a:pt x="165" y="260"/>
                      <a:pt x="176" y="257"/>
                      <a:pt x="176" y="253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22" name="Freeform 125"/>
              <p:cNvSpPr>
                <a:spLocks noEditPoints="1"/>
              </p:cNvSpPr>
              <p:nvPr/>
            </p:nvSpPr>
            <p:spPr bwMode="auto">
              <a:xfrm>
                <a:off x="2208819" y="1365510"/>
                <a:ext cx="2260732" cy="1795453"/>
              </a:xfrm>
              <a:custGeom>
                <a:avLst/>
                <a:gdLst>
                  <a:gd name="T0" fmla="*/ 153 w 750"/>
                  <a:gd name="T1" fmla="*/ 509 h 577"/>
                  <a:gd name="T2" fmla="*/ 141 w 750"/>
                  <a:gd name="T3" fmla="*/ 169 h 577"/>
                  <a:gd name="T4" fmla="*/ 289 w 750"/>
                  <a:gd name="T5" fmla="*/ 187 h 577"/>
                  <a:gd name="T6" fmla="*/ 192 w 750"/>
                  <a:gd name="T7" fmla="*/ 200 h 577"/>
                  <a:gd name="T8" fmla="*/ 288 w 750"/>
                  <a:gd name="T9" fmla="*/ 249 h 577"/>
                  <a:gd name="T10" fmla="*/ 177 w 750"/>
                  <a:gd name="T11" fmla="*/ 144 h 577"/>
                  <a:gd name="T12" fmla="*/ 155 w 750"/>
                  <a:gd name="T13" fmla="*/ 138 h 577"/>
                  <a:gd name="T14" fmla="*/ 276 w 750"/>
                  <a:gd name="T15" fmla="*/ 158 h 577"/>
                  <a:gd name="T16" fmla="*/ 222 w 750"/>
                  <a:gd name="T17" fmla="*/ 107 h 577"/>
                  <a:gd name="T18" fmla="*/ 308 w 750"/>
                  <a:gd name="T19" fmla="*/ 88 h 577"/>
                  <a:gd name="T20" fmla="*/ 311 w 750"/>
                  <a:gd name="T21" fmla="*/ 120 h 577"/>
                  <a:gd name="T22" fmla="*/ 313 w 750"/>
                  <a:gd name="T23" fmla="*/ 137 h 577"/>
                  <a:gd name="T24" fmla="*/ 405 w 750"/>
                  <a:gd name="T25" fmla="*/ 109 h 577"/>
                  <a:gd name="T26" fmla="*/ 367 w 750"/>
                  <a:gd name="T27" fmla="*/ 173 h 577"/>
                  <a:gd name="T28" fmla="*/ 513 w 750"/>
                  <a:gd name="T29" fmla="*/ 163 h 577"/>
                  <a:gd name="T30" fmla="*/ 433 w 750"/>
                  <a:gd name="T31" fmla="*/ 112 h 577"/>
                  <a:gd name="T32" fmla="*/ 446 w 750"/>
                  <a:gd name="T33" fmla="*/ 62 h 577"/>
                  <a:gd name="T34" fmla="*/ 438 w 750"/>
                  <a:gd name="T35" fmla="*/ 49 h 577"/>
                  <a:gd name="T36" fmla="*/ 474 w 750"/>
                  <a:gd name="T37" fmla="*/ 89 h 577"/>
                  <a:gd name="T38" fmla="*/ 521 w 750"/>
                  <a:gd name="T39" fmla="*/ 134 h 577"/>
                  <a:gd name="T40" fmla="*/ 594 w 750"/>
                  <a:gd name="T41" fmla="*/ 64 h 577"/>
                  <a:gd name="T42" fmla="*/ 567 w 750"/>
                  <a:gd name="T43" fmla="*/ 6 h 577"/>
                  <a:gd name="T44" fmla="*/ 425 w 750"/>
                  <a:gd name="T45" fmla="*/ 34 h 577"/>
                  <a:gd name="T46" fmla="*/ 466 w 750"/>
                  <a:gd name="T47" fmla="*/ 328 h 577"/>
                  <a:gd name="T48" fmla="*/ 618 w 750"/>
                  <a:gd name="T49" fmla="*/ 253 h 577"/>
                  <a:gd name="T50" fmla="*/ 557 w 750"/>
                  <a:gd name="T51" fmla="*/ 203 h 577"/>
                  <a:gd name="T52" fmla="*/ 466 w 750"/>
                  <a:gd name="T53" fmla="*/ 186 h 577"/>
                  <a:gd name="T54" fmla="*/ 526 w 750"/>
                  <a:gd name="T55" fmla="*/ 230 h 577"/>
                  <a:gd name="T56" fmla="*/ 550 w 750"/>
                  <a:gd name="T57" fmla="*/ 305 h 577"/>
                  <a:gd name="T58" fmla="*/ 634 w 750"/>
                  <a:gd name="T59" fmla="*/ 312 h 577"/>
                  <a:gd name="T60" fmla="*/ 509 w 750"/>
                  <a:gd name="T61" fmla="*/ 179 h 577"/>
                  <a:gd name="T62" fmla="*/ 719 w 750"/>
                  <a:gd name="T63" fmla="*/ 478 h 577"/>
                  <a:gd name="T64" fmla="*/ 82 w 750"/>
                  <a:gd name="T65" fmla="*/ 469 h 577"/>
                  <a:gd name="T66" fmla="*/ 613 w 750"/>
                  <a:gd name="T67" fmla="*/ 512 h 577"/>
                  <a:gd name="T68" fmla="*/ 719 w 750"/>
                  <a:gd name="T69" fmla="*/ 454 h 577"/>
                  <a:gd name="T70" fmla="*/ 668 w 750"/>
                  <a:gd name="T71" fmla="*/ 418 h 577"/>
                  <a:gd name="T72" fmla="*/ 630 w 750"/>
                  <a:gd name="T73" fmla="*/ 394 h 577"/>
                  <a:gd name="T74" fmla="*/ 570 w 750"/>
                  <a:gd name="T75" fmla="*/ 345 h 577"/>
                  <a:gd name="T76" fmla="*/ 543 w 750"/>
                  <a:gd name="T77" fmla="*/ 405 h 577"/>
                  <a:gd name="T78" fmla="*/ 497 w 750"/>
                  <a:gd name="T79" fmla="*/ 461 h 577"/>
                  <a:gd name="T80" fmla="*/ 402 w 750"/>
                  <a:gd name="T81" fmla="*/ 392 h 577"/>
                  <a:gd name="T82" fmla="*/ 432 w 750"/>
                  <a:gd name="T83" fmla="*/ 321 h 577"/>
                  <a:gd name="T84" fmla="*/ 484 w 750"/>
                  <a:gd name="T85" fmla="*/ 288 h 577"/>
                  <a:gd name="T86" fmla="*/ 475 w 750"/>
                  <a:gd name="T87" fmla="*/ 253 h 577"/>
                  <a:gd name="T88" fmla="*/ 433 w 750"/>
                  <a:gd name="T89" fmla="*/ 256 h 577"/>
                  <a:gd name="T90" fmla="*/ 401 w 750"/>
                  <a:gd name="T91" fmla="*/ 202 h 577"/>
                  <a:gd name="T92" fmla="*/ 387 w 750"/>
                  <a:gd name="T93" fmla="*/ 217 h 577"/>
                  <a:gd name="T94" fmla="*/ 379 w 750"/>
                  <a:gd name="T95" fmla="*/ 271 h 577"/>
                  <a:gd name="T96" fmla="*/ 367 w 750"/>
                  <a:gd name="T97" fmla="*/ 260 h 577"/>
                  <a:gd name="T98" fmla="*/ 298 w 750"/>
                  <a:gd name="T99" fmla="*/ 259 h 577"/>
                  <a:gd name="T100" fmla="*/ 200 w 750"/>
                  <a:gd name="T101" fmla="*/ 253 h 577"/>
                  <a:gd name="T102" fmla="*/ 72 w 750"/>
                  <a:gd name="T103" fmla="*/ 254 h 577"/>
                  <a:gd name="T104" fmla="*/ 35 w 750"/>
                  <a:gd name="T105" fmla="*/ 254 h 577"/>
                  <a:gd name="T106" fmla="*/ 95 w 750"/>
                  <a:gd name="T107" fmla="*/ 439 h 577"/>
                  <a:gd name="T108" fmla="*/ 135 w 750"/>
                  <a:gd name="T109" fmla="*/ 491 h 577"/>
                  <a:gd name="T110" fmla="*/ 465 w 750"/>
                  <a:gd name="T111" fmla="*/ 514 h 577"/>
                  <a:gd name="T112" fmla="*/ 523 w 750"/>
                  <a:gd name="T113" fmla="*/ 571 h 577"/>
                  <a:gd name="T114" fmla="*/ 646 w 750"/>
                  <a:gd name="T115" fmla="*/ 539 h 577"/>
                  <a:gd name="T116" fmla="*/ 181 w 750"/>
                  <a:gd name="T117" fmla="*/ 303 h 577"/>
                  <a:gd name="T118" fmla="*/ 180 w 750"/>
                  <a:gd name="T119" fmla="*/ 292 h 577"/>
                  <a:gd name="T120" fmla="*/ 376 w 750"/>
                  <a:gd name="T121" fmla="*/ 4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0" h="577">
                    <a:moveTo>
                      <a:pt x="148" y="506"/>
                    </a:moveTo>
                    <a:cubicBezTo>
                      <a:pt x="145" y="503"/>
                      <a:pt x="139" y="504"/>
                      <a:pt x="138" y="502"/>
                    </a:cubicBezTo>
                    <a:cubicBezTo>
                      <a:pt x="137" y="499"/>
                      <a:pt x="131" y="490"/>
                      <a:pt x="128" y="491"/>
                    </a:cubicBezTo>
                    <a:cubicBezTo>
                      <a:pt x="125" y="491"/>
                      <a:pt x="121" y="491"/>
                      <a:pt x="117" y="488"/>
                    </a:cubicBezTo>
                    <a:cubicBezTo>
                      <a:pt x="114" y="485"/>
                      <a:pt x="111" y="485"/>
                      <a:pt x="108" y="487"/>
                    </a:cubicBezTo>
                    <a:cubicBezTo>
                      <a:pt x="106" y="489"/>
                      <a:pt x="111" y="489"/>
                      <a:pt x="111" y="491"/>
                    </a:cubicBezTo>
                    <a:cubicBezTo>
                      <a:pt x="111" y="493"/>
                      <a:pt x="113" y="494"/>
                      <a:pt x="115" y="493"/>
                    </a:cubicBezTo>
                    <a:cubicBezTo>
                      <a:pt x="117" y="493"/>
                      <a:pt x="119" y="498"/>
                      <a:pt x="121" y="498"/>
                    </a:cubicBezTo>
                    <a:cubicBezTo>
                      <a:pt x="123" y="498"/>
                      <a:pt x="124" y="502"/>
                      <a:pt x="126" y="502"/>
                    </a:cubicBezTo>
                    <a:cubicBezTo>
                      <a:pt x="129" y="502"/>
                      <a:pt x="130" y="505"/>
                      <a:pt x="131" y="506"/>
                    </a:cubicBezTo>
                    <a:cubicBezTo>
                      <a:pt x="132" y="508"/>
                      <a:pt x="135" y="506"/>
                      <a:pt x="135" y="508"/>
                    </a:cubicBezTo>
                    <a:cubicBezTo>
                      <a:pt x="135" y="510"/>
                      <a:pt x="138" y="511"/>
                      <a:pt x="139" y="513"/>
                    </a:cubicBezTo>
                    <a:cubicBezTo>
                      <a:pt x="144" y="514"/>
                      <a:pt x="148" y="514"/>
                      <a:pt x="152" y="513"/>
                    </a:cubicBezTo>
                    <a:cubicBezTo>
                      <a:pt x="152" y="512"/>
                      <a:pt x="153" y="510"/>
                      <a:pt x="153" y="509"/>
                    </a:cubicBezTo>
                    <a:cubicBezTo>
                      <a:pt x="154" y="507"/>
                      <a:pt x="150" y="509"/>
                      <a:pt x="148" y="506"/>
                    </a:cubicBezTo>
                    <a:close/>
                    <a:moveTo>
                      <a:pt x="142" y="209"/>
                    </a:moveTo>
                    <a:cubicBezTo>
                      <a:pt x="148" y="211"/>
                      <a:pt x="149" y="223"/>
                      <a:pt x="153" y="223"/>
                    </a:cubicBezTo>
                    <a:cubicBezTo>
                      <a:pt x="156" y="223"/>
                      <a:pt x="154" y="219"/>
                      <a:pt x="159" y="219"/>
                    </a:cubicBezTo>
                    <a:cubicBezTo>
                      <a:pt x="164" y="219"/>
                      <a:pt x="163" y="217"/>
                      <a:pt x="167" y="217"/>
                    </a:cubicBezTo>
                    <a:cubicBezTo>
                      <a:pt x="172" y="217"/>
                      <a:pt x="176" y="216"/>
                      <a:pt x="176" y="211"/>
                    </a:cubicBezTo>
                    <a:cubicBezTo>
                      <a:pt x="176" y="205"/>
                      <a:pt x="179" y="203"/>
                      <a:pt x="183" y="202"/>
                    </a:cubicBezTo>
                    <a:cubicBezTo>
                      <a:pt x="188" y="201"/>
                      <a:pt x="184" y="196"/>
                      <a:pt x="190" y="194"/>
                    </a:cubicBezTo>
                    <a:cubicBezTo>
                      <a:pt x="196" y="193"/>
                      <a:pt x="214" y="185"/>
                      <a:pt x="217" y="183"/>
                    </a:cubicBezTo>
                    <a:cubicBezTo>
                      <a:pt x="220" y="181"/>
                      <a:pt x="213" y="178"/>
                      <a:pt x="207" y="174"/>
                    </a:cubicBezTo>
                    <a:cubicBezTo>
                      <a:pt x="200" y="169"/>
                      <a:pt x="195" y="168"/>
                      <a:pt x="189" y="172"/>
                    </a:cubicBezTo>
                    <a:cubicBezTo>
                      <a:pt x="184" y="175"/>
                      <a:pt x="188" y="168"/>
                      <a:pt x="184" y="170"/>
                    </a:cubicBezTo>
                    <a:cubicBezTo>
                      <a:pt x="180" y="172"/>
                      <a:pt x="169" y="167"/>
                      <a:pt x="167" y="165"/>
                    </a:cubicBezTo>
                    <a:cubicBezTo>
                      <a:pt x="166" y="163"/>
                      <a:pt x="146" y="169"/>
                      <a:pt x="141" y="169"/>
                    </a:cubicBezTo>
                    <a:cubicBezTo>
                      <a:pt x="136" y="169"/>
                      <a:pt x="141" y="174"/>
                      <a:pt x="145" y="177"/>
                    </a:cubicBezTo>
                    <a:cubicBezTo>
                      <a:pt x="148" y="180"/>
                      <a:pt x="136" y="188"/>
                      <a:pt x="139" y="190"/>
                    </a:cubicBezTo>
                    <a:cubicBezTo>
                      <a:pt x="141" y="191"/>
                      <a:pt x="136" y="196"/>
                      <a:pt x="131" y="202"/>
                    </a:cubicBezTo>
                    <a:cubicBezTo>
                      <a:pt x="126" y="208"/>
                      <a:pt x="135" y="208"/>
                      <a:pt x="142" y="209"/>
                    </a:cubicBezTo>
                    <a:close/>
                    <a:moveTo>
                      <a:pt x="328" y="240"/>
                    </a:moveTo>
                    <a:cubicBezTo>
                      <a:pt x="330" y="237"/>
                      <a:pt x="340" y="245"/>
                      <a:pt x="340" y="240"/>
                    </a:cubicBezTo>
                    <a:cubicBezTo>
                      <a:pt x="341" y="234"/>
                      <a:pt x="330" y="231"/>
                      <a:pt x="325" y="228"/>
                    </a:cubicBezTo>
                    <a:cubicBezTo>
                      <a:pt x="321" y="225"/>
                      <a:pt x="319" y="227"/>
                      <a:pt x="312" y="222"/>
                    </a:cubicBezTo>
                    <a:cubicBezTo>
                      <a:pt x="305" y="217"/>
                      <a:pt x="314" y="214"/>
                      <a:pt x="308" y="210"/>
                    </a:cubicBezTo>
                    <a:cubicBezTo>
                      <a:pt x="303" y="206"/>
                      <a:pt x="301" y="194"/>
                      <a:pt x="305" y="191"/>
                    </a:cubicBezTo>
                    <a:cubicBezTo>
                      <a:pt x="309" y="187"/>
                      <a:pt x="313" y="181"/>
                      <a:pt x="306" y="179"/>
                    </a:cubicBezTo>
                    <a:cubicBezTo>
                      <a:pt x="300" y="176"/>
                      <a:pt x="289" y="181"/>
                      <a:pt x="290" y="183"/>
                    </a:cubicBezTo>
                    <a:cubicBezTo>
                      <a:pt x="291" y="184"/>
                      <a:pt x="300" y="189"/>
                      <a:pt x="300" y="191"/>
                    </a:cubicBezTo>
                    <a:cubicBezTo>
                      <a:pt x="300" y="194"/>
                      <a:pt x="292" y="185"/>
                      <a:pt x="289" y="187"/>
                    </a:cubicBezTo>
                    <a:cubicBezTo>
                      <a:pt x="286" y="189"/>
                      <a:pt x="282" y="183"/>
                      <a:pt x="280" y="187"/>
                    </a:cubicBezTo>
                    <a:cubicBezTo>
                      <a:pt x="277" y="191"/>
                      <a:pt x="283" y="204"/>
                      <a:pt x="285" y="208"/>
                    </a:cubicBezTo>
                    <a:cubicBezTo>
                      <a:pt x="288" y="211"/>
                      <a:pt x="283" y="211"/>
                      <a:pt x="280" y="212"/>
                    </a:cubicBezTo>
                    <a:cubicBezTo>
                      <a:pt x="277" y="213"/>
                      <a:pt x="277" y="202"/>
                      <a:pt x="274" y="197"/>
                    </a:cubicBezTo>
                    <a:cubicBezTo>
                      <a:pt x="271" y="193"/>
                      <a:pt x="259" y="188"/>
                      <a:pt x="258" y="191"/>
                    </a:cubicBezTo>
                    <a:cubicBezTo>
                      <a:pt x="257" y="194"/>
                      <a:pt x="266" y="194"/>
                      <a:pt x="264" y="199"/>
                    </a:cubicBezTo>
                    <a:cubicBezTo>
                      <a:pt x="263" y="203"/>
                      <a:pt x="259" y="196"/>
                      <a:pt x="255" y="199"/>
                    </a:cubicBezTo>
                    <a:cubicBezTo>
                      <a:pt x="251" y="203"/>
                      <a:pt x="251" y="200"/>
                      <a:pt x="252" y="197"/>
                    </a:cubicBezTo>
                    <a:cubicBezTo>
                      <a:pt x="253" y="194"/>
                      <a:pt x="246" y="190"/>
                      <a:pt x="239" y="191"/>
                    </a:cubicBezTo>
                    <a:cubicBezTo>
                      <a:pt x="231" y="191"/>
                      <a:pt x="235" y="197"/>
                      <a:pt x="233" y="199"/>
                    </a:cubicBezTo>
                    <a:cubicBezTo>
                      <a:pt x="231" y="200"/>
                      <a:pt x="220" y="197"/>
                      <a:pt x="227" y="196"/>
                    </a:cubicBezTo>
                    <a:cubicBezTo>
                      <a:pt x="234" y="194"/>
                      <a:pt x="231" y="190"/>
                      <a:pt x="228" y="186"/>
                    </a:cubicBezTo>
                    <a:cubicBezTo>
                      <a:pt x="226" y="182"/>
                      <a:pt x="218" y="187"/>
                      <a:pt x="207" y="191"/>
                    </a:cubicBezTo>
                    <a:cubicBezTo>
                      <a:pt x="195" y="195"/>
                      <a:pt x="190" y="200"/>
                      <a:pt x="192" y="200"/>
                    </a:cubicBezTo>
                    <a:cubicBezTo>
                      <a:pt x="193" y="200"/>
                      <a:pt x="193" y="202"/>
                      <a:pt x="189" y="206"/>
                    </a:cubicBezTo>
                    <a:cubicBezTo>
                      <a:pt x="184" y="210"/>
                      <a:pt x="189" y="213"/>
                      <a:pt x="193" y="213"/>
                    </a:cubicBezTo>
                    <a:cubicBezTo>
                      <a:pt x="197" y="213"/>
                      <a:pt x="194" y="216"/>
                      <a:pt x="196" y="217"/>
                    </a:cubicBezTo>
                    <a:cubicBezTo>
                      <a:pt x="199" y="218"/>
                      <a:pt x="212" y="212"/>
                      <a:pt x="216" y="215"/>
                    </a:cubicBezTo>
                    <a:cubicBezTo>
                      <a:pt x="220" y="217"/>
                      <a:pt x="194" y="219"/>
                      <a:pt x="194" y="223"/>
                    </a:cubicBezTo>
                    <a:cubicBezTo>
                      <a:pt x="194" y="228"/>
                      <a:pt x="208" y="230"/>
                      <a:pt x="219" y="228"/>
                    </a:cubicBezTo>
                    <a:cubicBezTo>
                      <a:pt x="229" y="227"/>
                      <a:pt x="248" y="230"/>
                      <a:pt x="248" y="233"/>
                    </a:cubicBezTo>
                    <a:cubicBezTo>
                      <a:pt x="248" y="235"/>
                      <a:pt x="235" y="234"/>
                      <a:pt x="226" y="234"/>
                    </a:cubicBezTo>
                    <a:cubicBezTo>
                      <a:pt x="217" y="234"/>
                      <a:pt x="201" y="237"/>
                      <a:pt x="201" y="240"/>
                    </a:cubicBezTo>
                    <a:cubicBezTo>
                      <a:pt x="202" y="243"/>
                      <a:pt x="203" y="243"/>
                      <a:pt x="213" y="247"/>
                    </a:cubicBezTo>
                    <a:cubicBezTo>
                      <a:pt x="223" y="252"/>
                      <a:pt x="233" y="245"/>
                      <a:pt x="232" y="252"/>
                    </a:cubicBezTo>
                    <a:cubicBezTo>
                      <a:pt x="232" y="258"/>
                      <a:pt x="238" y="259"/>
                      <a:pt x="251" y="260"/>
                    </a:cubicBezTo>
                    <a:cubicBezTo>
                      <a:pt x="264" y="260"/>
                      <a:pt x="270" y="254"/>
                      <a:pt x="276" y="254"/>
                    </a:cubicBezTo>
                    <a:cubicBezTo>
                      <a:pt x="282" y="255"/>
                      <a:pt x="285" y="253"/>
                      <a:pt x="288" y="249"/>
                    </a:cubicBezTo>
                    <a:cubicBezTo>
                      <a:pt x="291" y="245"/>
                      <a:pt x="294" y="247"/>
                      <a:pt x="295" y="249"/>
                    </a:cubicBezTo>
                    <a:cubicBezTo>
                      <a:pt x="295" y="252"/>
                      <a:pt x="304" y="251"/>
                      <a:pt x="305" y="253"/>
                    </a:cubicBezTo>
                    <a:cubicBezTo>
                      <a:pt x="310" y="258"/>
                      <a:pt x="326" y="256"/>
                      <a:pt x="332" y="253"/>
                    </a:cubicBezTo>
                    <a:cubicBezTo>
                      <a:pt x="338" y="250"/>
                      <a:pt x="329" y="242"/>
                      <a:pt x="326" y="246"/>
                    </a:cubicBezTo>
                    <a:cubicBezTo>
                      <a:pt x="323" y="250"/>
                      <a:pt x="321" y="247"/>
                      <a:pt x="320" y="246"/>
                    </a:cubicBezTo>
                    <a:cubicBezTo>
                      <a:pt x="319" y="244"/>
                      <a:pt x="326" y="243"/>
                      <a:pt x="328" y="240"/>
                    </a:cubicBezTo>
                    <a:close/>
                    <a:moveTo>
                      <a:pt x="186" y="148"/>
                    </a:moveTo>
                    <a:cubicBezTo>
                      <a:pt x="193" y="149"/>
                      <a:pt x="200" y="143"/>
                      <a:pt x="199" y="140"/>
                    </a:cubicBezTo>
                    <a:cubicBezTo>
                      <a:pt x="199" y="136"/>
                      <a:pt x="183" y="148"/>
                      <a:pt x="186" y="148"/>
                    </a:cubicBezTo>
                    <a:close/>
                    <a:moveTo>
                      <a:pt x="155" y="138"/>
                    </a:moveTo>
                    <a:cubicBezTo>
                      <a:pt x="158" y="139"/>
                      <a:pt x="155" y="144"/>
                      <a:pt x="158" y="143"/>
                    </a:cubicBezTo>
                    <a:cubicBezTo>
                      <a:pt x="161" y="141"/>
                      <a:pt x="162" y="141"/>
                      <a:pt x="164" y="141"/>
                    </a:cubicBezTo>
                    <a:cubicBezTo>
                      <a:pt x="168" y="143"/>
                      <a:pt x="169" y="139"/>
                      <a:pt x="171" y="137"/>
                    </a:cubicBezTo>
                    <a:cubicBezTo>
                      <a:pt x="173" y="135"/>
                      <a:pt x="172" y="144"/>
                      <a:pt x="177" y="144"/>
                    </a:cubicBezTo>
                    <a:cubicBezTo>
                      <a:pt x="181" y="144"/>
                      <a:pt x="180" y="135"/>
                      <a:pt x="184" y="138"/>
                    </a:cubicBezTo>
                    <a:cubicBezTo>
                      <a:pt x="188" y="140"/>
                      <a:pt x="189" y="137"/>
                      <a:pt x="190" y="134"/>
                    </a:cubicBezTo>
                    <a:cubicBezTo>
                      <a:pt x="190" y="131"/>
                      <a:pt x="190" y="127"/>
                      <a:pt x="195" y="126"/>
                    </a:cubicBezTo>
                    <a:cubicBezTo>
                      <a:pt x="199" y="125"/>
                      <a:pt x="195" y="130"/>
                      <a:pt x="197" y="134"/>
                    </a:cubicBezTo>
                    <a:cubicBezTo>
                      <a:pt x="200" y="138"/>
                      <a:pt x="205" y="134"/>
                      <a:pt x="205" y="132"/>
                    </a:cubicBezTo>
                    <a:cubicBezTo>
                      <a:pt x="205" y="129"/>
                      <a:pt x="212" y="131"/>
                      <a:pt x="212" y="128"/>
                    </a:cubicBezTo>
                    <a:cubicBezTo>
                      <a:pt x="211" y="126"/>
                      <a:pt x="214" y="125"/>
                      <a:pt x="212" y="122"/>
                    </a:cubicBezTo>
                    <a:cubicBezTo>
                      <a:pt x="210" y="119"/>
                      <a:pt x="215" y="120"/>
                      <a:pt x="217" y="118"/>
                    </a:cubicBezTo>
                    <a:cubicBezTo>
                      <a:pt x="219" y="115"/>
                      <a:pt x="214" y="117"/>
                      <a:pt x="210" y="114"/>
                    </a:cubicBezTo>
                    <a:cubicBezTo>
                      <a:pt x="207" y="110"/>
                      <a:pt x="205" y="115"/>
                      <a:pt x="205" y="117"/>
                    </a:cubicBezTo>
                    <a:cubicBezTo>
                      <a:pt x="205" y="119"/>
                      <a:pt x="198" y="118"/>
                      <a:pt x="194" y="116"/>
                    </a:cubicBezTo>
                    <a:cubicBezTo>
                      <a:pt x="190" y="115"/>
                      <a:pt x="184" y="121"/>
                      <a:pt x="179" y="124"/>
                    </a:cubicBezTo>
                    <a:cubicBezTo>
                      <a:pt x="173" y="127"/>
                      <a:pt x="172" y="132"/>
                      <a:pt x="167" y="132"/>
                    </a:cubicBezTo>
                    <a:cubicBezTo>
                      <a:pt x="161" y="131"/>
                      <a:pt x="153" y="137"/>
                      <a:pt x="155" y="138"/>
                    </a:cubicBezTo>
                    <a:close/>
                    <a:moveTo>
                      <a:pt x="214" y="136"/>
                    </a:moveTo>
                    <a:cubicBezTo>
                      <a:pt x="208" y="136"/>
                      <a:pt x="209" y="141"/>
                      <a:pt x="215" y="141"/>
                    </a:cubicBezTo>
                    <a:cubicBezTo>
                      <a:pt x="221" y="141"/>
                      <a:pt x="223" y="143"/>
                      <a:pt x="214" y="143"/>
                    </a:cubicBezTo>
                    <a:cubicBezTo>
                      <a:pt x="205" y="143"/>
                      <a:pt x="202" y="150"/>
                      <a:pt x="208" y="149"/>
                    </a:cubicBezTo>
                    <a:cubicBezTo>
                      <a:pt x="214" y="147"/>
                      <a:pt x="221" y="147"/>
                      <a:pt x="216" y="149"/>
                    </a:cubicBezTo>
                    <a:cubicBezTo>
                      <a:pt x="212" y="150"/>
                      <a:pt x="200" y="151"/>
                      <a:pt x="201" y="153"/>
                    </a:cubicBezTo>
                    <a:cubicBezTo>
                      <a:pt x="202" y="155"/>
                      <a:pt x="207" y="155"/>
                      <a:pt x="212" y="156"/>
                    </a:cubicBezTo>
                    <a:cubicBezTo>
                      <a:pt x="217" y="158"/>
                      <a:pt x="220" y="159"/>
                      <a:pt x="224" y="155"/>
                    </a:cubicBezTo>
                    <a:cubicBezTo>
                      <a:pt x="227" y="151"/>
                      <a:pt x="232" y="147"/>
                      <a:pt x="230" y="153"/>
                    </a:cubicBezTo>
                    <a:cubicBezTo>
                      <a:pt x="229" y="158"/>
                      <a:pt x="236" y="154"/>
                      <a:pt x="246" y="154"/>
                    </a:cubicBezTo>
                    <a:cubicBezTo>
                      <a:pt x="257" y="153"/>
                      <a:pt x="245" y="160"/>
                      <a:pt x="234" y="160"/>
                    </a:cubicBezTo>
                    <a:cubicBezTo>
                      <a:pt x="224" y="161"/>
                      <a:pt x="226" y="166"/>
                      <a:pt x="234" y="168"/>
                    </a:cubicBezTo>
                    <a:cubicBezTo>
                      <a:pt x="242" y="170"/>
                      <a:pt x="260" y="163"/>
                      <a:pt x="264" y="159"/>
                    </a:cubicBezTo>
                    <a:cubicBezTo>
                      <a:pt x="268" y="155"/>
                      <a:pt x="271" y="161"/>
                      <a:pt x="276" y="158"/>
                    </a:cubicBezTo>
                    <a:cubicBezTo>
                      <a:pt x="280" y="155"/>
                      <a:pt x="288" y="159"/>
                      <a:pt x="295" y="157"/>
                    </a:cubicBezTo>
                    <a:cubicBezTo>
                      <a:pt x="302" y="156"/>
                      <a:pt x="303" y="142"/>
                      <a:pt x="298" y="140"/>
                    </a:cubicBezTo>
                    <a:cubicBezTo>
                      <a:pt x="292" y="138"/>
                      <a:pt x="292" y="143"/>
                      <a:pt x="288" y="143"/>
                    </a:cubicBezTo>
                    <a:cubicBezTo>
                      <a:pt x="284" y="144"/>
                      <a:pt x="282" y="139"/>
                      <a:pt x="279" y="135"/>
                    </a:cubicBezTo>
                    <a:cubicBezTo>
                      <a:pt x="275" y="132"/>
                      <a:pt x="277" y="126"/>
                      <a:pt x="273" y="127"/>
                    </a:cubicBezTo>
                    <a:cubicBezTo>
                      <a:pt x="268" y="127"/>
                      <a:pt x="257" y="135"/>
                      <a:pt x="264" y="136"/>
                    </a:cubicBezTo>
                    <a:cubicBezTo>
                      <a:pt x="270" y="137"/>
                      <a:pt x="268" y="140"/>
                      <a:pt x="264" y="141"/>
                    </a:cubicBezTo>
                    <a:cubicBezTo>
                      <a:pt x="261" y="143"/>
                      <a:pt x="272" y="146"/>
                      <a:pt x="271" y="148"/>
                    </a:cubicBezTo>
                    <a:cubicBezTo>
                      <a:pt x="269" y="150"/>
                      <a:pt x="252" y="148"/>
                      <a:pt x="251" y="144"/>
                    </a:cubicBezTo>
                    <a:cubicBezTo>
                      <a:pt x="251" y="141"/>
                      <a:pt x="237" y="134"/>
                      <a:pt x="232" y="135"/>
                    </a:cubicBezTo>
                    <a:cubicBezTo>
                      <a:pt x="226" y="137"/>
                      <a:pt x="228" y="131"/>
                      <a:pt x="223" y="131"/>
                    </a:cubicBezTo>
                    <a:cubicBezTo>
                      <a:pt x="217" y="130"/>
                      <a:pt x="219" y="135"/>
                      <a:pt x="214" y="136"/>
                    </a:cubicBezTo>
                    <a:close/>
                    <a:moveTo>
                      <a:pt x="233" y="109"/>
                    </a:moveTo>
                    <a:cubicBezTo>
                      <a:pt x="235" y="104"/>
                      <a:pt x="221" y="105"/>
                      <a:pt x="222" y="107"/>
                    </a:cubicBezTo>
                    <a:cubicBezTo>
                      <a:pt x="224" y="110"/>
                      <a:pt x="231" y="113"/>
                      <a:pt x="233" y="109"/>
                    </a:cubicBezTo>
                    <a:close/>
                    <a:moveTo>
                      <a:pt x="264" y="107"/>
                    </a:moveTo>
                    <a:cubicBezTo>
                      <a:pt x="269" y="106"/>
                      <a:pt x="267" y="103"/>
                      <a:pt x="259" y="104"/>
                    </a:cubicBezTo>
                    <a:cubicBezTo>
                      <a:pt x="251" y="105"/>
                      <a:pt x="238" y="105"/>
                      <a:pt x="238" y="110"/>
                    </a:cubicBezTo>
                    <a:cubicBezTo>
                      <a:pt x="238" y="115"/>
                      <a:pt x="240" y="117"/>
                      <a:pt x="249" y="118"/>
                    </a:cubicBezTo>
                    <a:cubicBezTo>
                      <a:pt x="257" y="119"/>
                      <a:pt x="265" y="110"/>
                      <a:pt x="261" y="110"/>
                    </a:cubicBezTo>
                    <a:cubicBezTo>
                      <a:pt x="257" y="110"/>
                      <a:pt x="259" y="108"/>
                      <a:pt x="264" y="107"/>
                    </a:cubicBezTo>
                    <a:close/>
                    <a:moveTo>
                      <a:pt x="246" y="100"/>
                    </a:moveTo>
                    <a:cubicBezTo>
                      <a:pt x="249" y="101"/>
                      <a:pt x="253" y="97"/>
                      <a:pt x="256" y="99"/>
                    </a:cubicBezTo>
                    <a:cubicBezTo>
                      <a:pt x="258" y="101"/>
                      <a:pt x="270" y="103"/>
                      <a:pt x="270" y="97"/>
                    </a:cubicBezTo>
                    <a:cubicBezTo>
                      <a:pt x="270" y="91"/>
                      <a:pt x="255" y="90"/>
                      <a:pt x="252" y="93"/>
                    </a:cubicBezTo>
                    <a:cubicBezTo>
                      <a:pt x="248" y="95"/>
                      <a:pt x="231" y="96"/>
                      <a:pt x="236" y="99"/>
                    </a:cubicBezTo>
                    <a:cubicBezTo>
                      <a:pt x="239" y="102"/>
                      <a:pt x="242" y="98"/>
                      <a:pt x="246" y="100"/>
                    </a:cubicBezTo>
                    <a:close/>
                    <a:moveTo>
                      <a:pt x="308" y="88"/>
                    </a:moveTo>
                    <a:cubicBezTo>
                      <a:pt x="313" y="85"/>
                      <a:pt x="321" y="90"/>
                      <a:pt x="319" y="94"/>
                    </a:cubicBezTo>
                    <a:cubicBezTo>
                      <a:pt x="318" y="97"/>
                      <a:pt x="305" y="93"/>
                      <a:pt x="306" y="96"/>
                    </a:cubicBezTo>
                    <a:cubicBezTo>
                      <a:pt x="306" y="97"/>
                      <a:pt x="308" y="101"/>
                      <a:pt x="317" y="99"/>
                    </a:cubicBezTo>
                    <a:cubicBezTo>
                      <a:pt x="326" y="96"/>
                      <a:pt x="333" y="98"/>
                      <a:pt x="339" y="103"/>
                    </a:cubicBezTo>
                    <a:cubicBezTo>
                      <a:pt x="345" y="108"/>
                      <a:pt x="351" y="110"/>
                      <a:pt x="355" y="105"/>
                    </a:cubicBezTo>
                    <a:cubicBezTo>
                      <a:pt x="359" y="100"/>
                      <a:pt x="350" y="99"/>
                      <a:pt x="351" y="96"/>
                    </a:cubicBezTo>
                    <a:cubicBezTo>
                      <a:pt x="353" y="92"/>
                      <a:pt x="345" y="90"/>
                      <a:pt x="341" y="90"/>
                    </a:cubicBezTo>
                    <a:cubicBezTo>
                      <a:pt x="337" y="90"/>
                      <a:pt x="336" y="82"/>
                      <a:pt x="332" y="84"/>
                    </a:cubicBezTo>
                    <a:cubicBezTo>
                      <a:pt x="329" y="85"/>
                      <a:pt x="327" y="88"/>
                      <a:pt x="327" y="83"/>
                    </a:cubicBezTo>
                    <a:cubicBezTo>
                      <a:pt x="327" y="78"/>
                      <a:pt x="307" y="78"/>
                      <a:pt x="302" y="79"/>
                    </a:cubicBezTo>
                    <a:cubicBezTo>
                      <a:pt x="298" y="81"/>
                      <a:pt x="304" y="91"/>
                      <a:pt x="308" y="88"/>
                    </a:cubicBezTo>
                    <a:close/>
                    <a:moveTo>
                      <a:pt x="311" y="120"/>
                    </a:moveTo>
                    <a:cubicBezTo>
                      <a:pt x="314" y="116"/>
                      <a:pt x="299" y="104"/>
                      <a:pt x="298" y="110"/>
                    </a:cubicBezTo>
                    <a:cubicBezTo>
                      <a:pt x="297" y="115"/>
                      <a:pt x="308" y="124"/>
                      <a:pt x="311" y="120"/>
                    </a:cubicBezTo>
                    <a:close/>
                    <a:moveTo>
                      <a:pt x="359" y="71"/>
                    </a:moveTo>
                    <a:cubicBezTo>
                      <a:pt x="362" y="66"/>
                      <a:pt x="344" y="63"/>
                      <a:pt x="348" y="67"/>
                    </a:cubicBezTo>
                    <a:cubicBezTo>
                      <a:pt x="351" y="69"/>
                      <a:pt x="357" y="75"/>
                      <a:pt x="359" y="71"/>
                    </a:cubicBezTo>
                    <a:close/>
                    <a:moveTo>
                      <a:pt x="317" y="156"/>
                    </a:moveTo>
                    <a:cubicBezTo>
                      <a:pt x="320" y="153"/>
                      <a:pt x="311" y="146"/>
                      <a:pt x="309" y="152"/>
                    </a:cubicBezTo>
                    <a:cubicBezTo>
                      <a:pt x="307" y="157"/>
                      <a:pt x="314" y="159"/>
                      <a:pt x="317" y="156"/>
                    </a:cubicBezTo>
                    <a:close/>
                    <a:moveTo>
                      <a:pt x="359" y="129"/>
                    </a:moveTo>
                    <a:cubicBezTo>
                      <a:pt x="359" y="133"/>
                      <a:pt x="350" y="129"/>
                      <a:pt x="344" y="126"/>
                    </a:cubicBezTo>
                    <a:cubicBezTo>
                      <a:pt x="337" y="124"/>
                      <a:pt x="341" y="131"/>
                      <a:pt x="346" y="136"/>
                    </a:cubicBezTo>
                    <a:cubicBezTo>
                      <a:pt x="351" y="140"/>
                      <a:pt x="344" y="138"/>
                      <a:pt x="336" y="133"/>
                    </a:cubicBezTo>
                    <a:cubicBezTo>
                      <a:pt x="329" y="128"/>
                      <a:pt x="330" y="137"/>
                      <a:pt x="333" y="139"/>
                    </a:cubicBezTo>
                    <a:cubicBezTo>
                      <a:pt x="337" y="142"/>
                      <a:pt x="333" y="146"/>
                      <a:pt x="328" y="140"/>
                    </a:cubicBezTo>
                    <a:cubicBezTo>
                      <a:pt x="324" y="134"/>
                      <a:pt x="322" y="127"/>
                      <a:pt x="314" y="127"/>
                    </a:cubicBezTo>
                    <a:cubicBezTo>
                      <a:pt x="307" y="127"/>
                      <a:pt x="311" y="134"/>
                      <a:pt x="313" y="137"/>
                    </a:cubicBezTo>
                    <a:cubicBezTo>
                      <a:pt x="317" y="142"/>
                      <a:pt x="321" y="143"/>
                      <a:pt x="327" y="147"/>
                    </a:cubicBezTo>
                    <a:cubicBezTo>
                      <a:pt x="333" y="150"/>
                      <a:pt x="342" y="145"/>
                      <a:pt x="347" y="146"/>
                    </a:cubicBezTo>
                    <a:cubicBezTo>
                      <a:pt x="351" y="147"/>
                      <a:pt x="342" y="153"/>
                      <a:pt x="345" y="157"/>
                    </a:cubicBezTo>
                    <a:cubicBezTo>
                      <a:pt x="348" y="160"/>
                      <a:pt x="356" y="158"/>
                      <a:pt x="363" y="157"/>
                    </a:cubicBezTo>
                    <a:cubicBezTo>
                      <a:pt x="369" y="157"/>
                      <a:pt x="366" y="153"/>
                      <a:pt x="370" y="151"/>
                    </a:cubicBezTo>
                    <a:cubicBezTo>
                      <a:pt x="373" y="148"/>
                      <a:pt x="366" y="149"/>
                      <a:pt x="369" y="142"/>
                    </a:cubicBezTo>
                    <a:cubicBezTo>
                      <a:pt x="372" y="136"/>
                      <a:pt x="360" y="126"/>
                      <a:pt x="359" y="129"/>
                    </a:cubicBezTo>
                    <a:close/>
                    <a:moveTo>
                      <a:pt x="375" y="107"/>
                    </a:moveTo>
                    <a:cubicBezTo>
                      <a:pt x="381" y="107"/>
                      <a:pt x="385" y="107"/>
                      <a:pt x="390" y="105"/>
                    </a:cubicBezTo>
                    <a:cubicBezTo>
                      <a:pt x="395" y="103"/>
                      <a:pt x="387" y="103"/>
                      <a:pt x="391" y="98"/>
                    </a:cubicBezTo>
                    <a:cubicBezTo>
                      <a:pt x="394" y="94"/>
                      <a:pt x="382" y="94"/>
                      <a:pt x="382" y="95"/>
                    </a:cubicBezTo>
                    <a:cubicBezTo>
                      <a:pt x="381" y="97"/>
                      <a:pt x="366" y="86"/>
                      <a:pt x="364" y="90"/>
                    </a:cubicBezTo>
                    <a:cubicBezTo>
                      <a:pt x="362" y="93"/>
                      <a:pt x="369" y="107"/>
                      <a:pt x="375" y="107"/>
                    </a:cubicBezTo>
                    <a:close/>
                    <a:moveTo>
                      <a:pt x="405" y="109"/>
                    </a:moveTo>
                    <a:cubicBezTo>
                      <a:pt x="404" y="107"/>
                      <a:pt x="376" y="110"/>
                      <a:pt x="381" y="114"/>
                    </a:cubicBezTo>
                    <a:cubicBezTo>
                      <a:pt x="388" y="119"/>
                      <a:pt x="406" y="112"/>
                      <a:pt x="405" y="109"/>
                    </a:cubicBezTo>
                    <a:close/>
                    <a:moveTo>
                      <a:pt x="401" y="164"/>
                    </a:moveTo>
                    <a:cubicBezTo>
                      <a:pt x="408" y="163"/>
                      <a:pt x="404" y="155"/>
                      <a:pt x="397" y="150"/>
                    </a:cubicBezTo>
                    <a:cubicBezTo>
                      <a:pt x="389" y="144"/>
                      <a:pt x="373" y="156"/>
                      <a:pt x="376" y="158"/>
                    </a:cubicBezTo>
                    <a:cubicBezTo>
                      <a:pt x="379" y="160"/>
                      <a:pt x="394" y="164"/>
                      <a:pt x="401" y="164"/>
                    </a:cubicBezTo>
                    <a:close/>
                    <a:moveTo>
                      <a:pt x="353" y="216"/>
                    </a:moveTo>
                    <a:cubicBezTo>
                      <a:pt x="361" y="222"/>
                      <a:pt x="359" y="212"/>
                      <a:pt x="368" y="212"/>
                    </a:cubicBezTo>
                    <a:cubicBezTo>
                      <a:pt x="378" y="212"/>
                      <a:pt x="378" y="197"/>
                      <a:pt x="379" y="191"/>
                    </a:cubicBezTo>
                    <a:cubicBezTo>
                      <a:pt x="381" y="186"/>
                      <a:pt x="372" y="186"/>
                      <a:pt x="374" y="190"/>
                    </a:cubicBezTo>
                    <a:cubicBezTo>
                      <a:pt x="376" y="194"/>
                      <a:pt x="374" y="199"/>
                      <a:pt x="373" y="194"/>
                    </a:cubicBezTo>
                    <a:cubicBezTo>
                      <a:pt x="372" y="189"/>
                      <a:pt x="365" y="193"/>
                      <a:pt x="363" y="190"/>
                    </a:cubicBezTo>
                    <a:cubicBezTo>
                      <a:pt x="360" y="186"/>
                      <a:pt x="371" y="186"/>
                      <a:pt x="373" y="181"/>
                    </a:cubicBezTo>
                    <a:cubicBezTo>
                      <a:pt x="376" y="176"/>
                      <a:pt x="365" y="177"/>
                      <a:pt x="367" y="173"/>
                    </a:cubicBezTo>
                    <a:cubicBezTo>
                      <a:pt x="370" y="169"/>
                      <a:pt x="351" y="173"/>
                      <a:pt x="357" y="175"/>
                    </a:cubicBezTo>
                    <a:cubicBezTo>
                      <a:pt x="362" y="178"/>
                      <a:pt x="357" y="181"/>
                      <a:pt x="352" y="177"/>
                    </a:cubicBezTo>
                    <a:cubicBezTo>
                      <a:pt x="347" y="173"/>
                      <a:pt x="332" y="179"/>
                      <a:pt x="337" y="184"/>
                    </a:cubicBezTo>
                    <a:cubicBezTo>
                      <a:pt x="341" y="187"/>
                      <a:pt x="354" y="181"/>
                      <a:pt x="347" y="191"/>
                    </a:cubicBezTo>
                    <a:cubicBezTo>
                      <a:pt x="339" y="201"/>
                      <a:pt x="336" y="188"/>
                      <a:pt x="330" y="190"/>
                    </a:cubicBezTo>
                    <a:cubicBezTo>
                      <a:pt x="323" y="191"/>
                      <a:pt x="326" y="199"/>
                      <a:pt x="336" y="202"/>
                    </a:cubicBezTo>
                    <a:cubicBezTo>
                      <a:pt x="346" y="205"/>
                      <a:pt x="345" y="211"/>
                      <a:pt x="353" y="216"/>
                    </a:cubicBezTo>
                    <a:close/>
                    <a:moveTo>
                      <a:pt x="414" y="156"/>
                    </a:moveTo>
                    <a:cubicBezTo>
                      <a:pt x="417" y="164"/>
                      <a:pt x="420" y="159"/>
                      <a:pt x="424" y="162"/>
                    </a:cubicBezTo>
                    <a:cubicBezTo>
                      <a:pt x="428" y="165"/>
                      <a:pt x="434" y="166"/>
                      <a:pt x="438" y="163"/>
                    </a:cubicBezTo>
                    <a:cubicBezTo>
                      <a:pt x="441" y="160"/>
                      <a:pt x="443" y="158"/>
                      <a:pt x="444" y="161"/>
                    </a:cubicBezTo>
                    <a:cubicBezTo>
                      <a:pt x="445" y="165"/>
                      <a:pt x="454" y="166"/>
                      <a:pt x="472" y="166"/>
                    </a:cubicBezTo>
                    <a:cubicBezTo>
                      <a:pt x="490" y="166"/>
                      <a:pt x="485" y="159"/>
                      <a:pt x="490" y="162"/>
                    </a:cubicBezTo>
                    <a:cubicBezTo>
                      <a:pt x="496" y="165"/>
                      <a:pt x="508" y="165"/>
                      <a:pt x="513" y="163"/>
                    </a:cubicBezTo>
                    <a:cubicBezTo>
                      <a:pt x="518" y="162"/>
                      <a:pt x="521" y="154"/>
                      <a:pt x="520" y="150"/>
                    </a:cubicBezTo>
                    <a:cubicBezTo>
                      <a:pt x="520" y="146"/>
                      <a:pt x="480" y="143"/>
                      <a:pt x="473" y="147"/>
                    </a:cubicBezTo>
                    <a:cubicBezTo>
                      <a:pt x="466" y="151"/>
                      <a:pt x="454" y="145"/>
                      <a:pt x="449" y="148"/>
                    </a:cubicBezTo>
                    <a:cubicBezTo>
                      <a:pt x="443" y="151"/>
                      <a:pt x="445" y="144"/>
                      <a:pt x="435" y="144"/>
                    </a:cubicBezTo>
                    <a:cubicBezTo>
                      <a:pt x="425" y="143"/>
                      <a:pt x="436" y="138"/>
                      <a:pt x="438" y="136"/>
                    </a:cubicBezTo>
                    <a:cubicBezTo>
                      <a:pt x="440" y="134"/>
                      <a:pt x="422" y="128"/>
                      <a:pt x="415" y="129"/>
                    </a:cubicBezTo>
                    <a:cubicBezTo>
                      <a:pt x="408" y="131"/>
                      <a:pt x="404" y="127"/>
                      <a:pt x="397" y="124"/>
                    </a:cubicBezTo>
                    <a:cubicBezTo>
                      <a:pt x="391" y="121"/>
                      <a:pt x="372" y="122"/>
                      <a:pt x="376" y="127"/>
                    </a:cubicBezTo>
                    <a:cubicBezTo>
                      <a:pt x="379" y="131"/>
                      <a:pt x="400" y="138"/>
                      <a:pt x="403" y="135"/>
                    </a:cubicBezTo>
                    <a:cubicBezTo>
                      <a:pt x="405" y="131"/>
                      <a:pt x="410" y="139"/>
                      <a:pt x="414" y="143"/>
                    </a:cubicBezTo>
                    <a:cubicBezTo>
                      <a:pt x="417" y="147"/>
                      <a:pt x="412" y="149"/>
                      <a:pt x="414" y="156"/>
                    </a:cubicBezTo>
                    <a:close/>
                    <a:moveTo>
                      <a:pt x="433" y="112"/>
                    </a:moveTo>
                    <a:cubicBezTo>
                      <a:pt x="426" y="109"/>
                      <a:pt x="418" y="116"/>
                      <a:pt x="425" y="119"/>
                    </a:cubicBezTo>
                    <a:cubicBezTo>
                      <a:pt x="431" y="121"/>
                      <a:pt x="440" y="116"/>
                      <a:pt x="433" y="112"/>
                    </a:cubicBezTo>
                    <a:close/>
                    <a:moveTo>
                      <a:pt x="379" y="70"/>
                    </a:moveTo>
                    <a:cubicBezTo>
                      <a:pt x="385" y="73"/>
                      <a:pt x="382" y="77"/>
                      <a:pt x="388" y="79"/>
                    </a:cubicBezTo>
                    <a:cubicBezTo>
                      <a:pt x="394" y="82"/>
                      <a:pt x="411" y="76"/>
                      <a:pt x="412" y="80"/>
                    </a:cubicBezTo>
                    <a:cubicBezTo>
                      <a:pt x="414" y="84"/>
                      <a:pt x="395" y="85"/>
                      <a:pt x="397" y="87"/>
                    </a:cubicBezTo>
                    <a:cubicBezTo>
                      <a:pt x="400" y="90"/>
                      <a:pt x="411" y="94"/>
                      <a:pt x="409" y="96"/>
                    </a:cubicBezTo>
                    <a:cubicBezTo>
                      <a:pt x="408" y="98"/>
                      <a:pt x="427" y="105"/>
                      <a:pt x="429" y="102"/>
                    </a:cubicBezTo>
                    <a:cubicBezTo>
                      <a:pt x="431" y="99"/>
                      <a:pt x="436" y="100"/>
                      <a:pt x="441" y="101"/>
                    </a:cubicBezTo>
                    <a:cubicBezTo>
                      <a:pt x="446" y="103"/>
                      <a:pt x="446" y="90"/>
                      <a:pt x="450" y="92"/>
                    </a:cubicBezTo>
                    <a:cubicBezTo>
                      <a:pt x="453" y="94"/>
                      <a:pt x="453" y="87"/>
                      <a:pt x="458" y="85"/>
                    </a:cubicBezTo>
                    <a:cubicBezTo>
                      <a:pt x="464" y="83"/>
                      <a:pt x="472" y="83"/>
                      <a:pt x="472" y="80"/>
                    </a:cubicBezTo>
                    <a:cubicBezTo>
                      <a:pt x="473" y="78"/>
                      <a:pt x="471" y="76"/>
                      <a:pt x="464" y="76"/>
                    </a:cubicBezTo>
                    <a:cubicBezTo>
                      <a:pt x="457" y="77"/>
                      <a:pt x="453" y="75"/>
                      <a:pt x="456" y="71"/>
                    </a:cubicBezTo>
                    <a:cubicBezTo>
                      <a:pt x="459" y="67"/>
                      <a:pt x="449" y="66"/>
                      <a:pt x="452" y="63"/>
                    </a:cubicBezTo>
                    <a:cubicBezTo>
                      <a:pt x="456" y="60"/>
                      <a:pt x="445" y="57"/>
                      <a:pt x="446" y="62"/>
                    </a:cubicBezTo>
                    <a:cubicBezTo>
                      <a:pt x="447" y="66"/>
                      <a:pt x="440" y="62"/>
                      <a:pt x="438" y="58"/>
                    </a:cubicBezTo>
                    <a:cubicBezTo>
                      <a:pt x="437" y="54"/>
                      <a:pt x="422" y="52"/>
                      <a:pt x="412" y="43"/>
                    </a:cubicBezTo>
                    <a:cubicBezTo>
                      <a:pt x="402" y="34"/>
                      <a:pt x="391" y="40"/>
                      <a:pt x="397" y="41"/>
                    </a:cubicBezTo>
                    <a:cubicBezTo>
                      <a:pt x="403" y="42"/>
                      <a:pt x="403" y="45"/>
                      <a:pt x="398" y="45"/>
                    </a:cubicBezTo>
                    <a:cubicBezTo>
                      <a:pt x="393" y="45"/>
                      <a:pt x="385" y="45"/>
                      <a:pt x="392" y="48"/>
                    </a:cubicBezTo>
                    <a:cubicBezTo>
                      <a:pt x="400" y="51"/>
                      <a:pt x="392" y="53"/>
                      <a:pt x="385" y="53"/>
                    </a:cubicBezTo>
                    <a:cubicBezTo>
                      <a:pt x="379" y="53"/>
                      <a:pt x="379" y="61"/>
                      <a:pt x="387" y="62"/>
                    </a:cubicBezTo>
                    <a:cubicBezTo>
                      <a:pt x="395" y="63"/>
                      <a:pt x="389" y="68"/>
                      <a:pt x="382" y="66"/>
                    </a:cubicBezTo>
                    <a:cubicBezTo>
                      <a:pt x="376" y="64"/>
                      <a:pt x="373" y="68"/>
                      <a:pt x="379" y="70"/>
                    </a:cubicBezTo>
                    <a:close/>
                    <a:moveTo>
                      <a:pt x="425" y="34"/>
                    </a:moveTo>
                    <a:cubicBezTo>
                      <a:pt x="430" y="30"/>
                      <a:pt x="434" y="32"/>
                      <a:pt x="429" y="35"/>
                    </a:cubicBezTo>
                    <a:cubicBezTo>
                      <a:pt x="425" y="37"/>
                      <a:pt x="426" y="38"/>
                      <a:pt x="433" y="38"/>
                    </a:cubicBezTo>
                    <a:cubicBezTo>
                      <a:pt x="439" y="38"/>
                      <a:pt x="430" y="40"/>
                      <a:pt x="430" y="44"/>
                    </a:cubicBezTo>
                    <a:cubicBezTo>
                      <a:pt x="430" y="47"/>
                      <a:pt x="438" y="45"/>
                      <a:pt x="438" y="49"/>
                    </a:cubicBezTo>
                    <a:cubicBezTo>
                      <a:pt x="438" y="53"/>
                      <a:pt x="454" y="54"/>
                      <a:pt x="459" y="50"/>
                    </a:cubicBezTo>
                    <a:cubicBezTo>
                      <a:pt x="464" y="45"/>
                      <a:pt x="462" y="51"/>
                      <a:pt x="462" y="54"/>
                    </a:cubicBezTo>
                    <a:cubicBezTo>
                      <a:pt x="462" y="57"/>
                      <a:pt x="485" y="59"/>
                      <a:pt x="486" y="56"/>
                    </a:cubicBezTo>
                    <a:cubicBezTo>
                      <a:pt x="487" y="52"/>
                      <a:pt x="490" y="53"/>
                      <a:pt x="495" y="54"/>
                    </a:cubicBezTo>
                    <a:cubicBezTo>
                      <a:pt x="499" y="56"/>
                      <a:pt x="521" y="50"/>
                      <a:pt x="522" y="46"/>
                    </a:cubicBezTo>
                    <a:cubicBezTo>
                      <a:pt x="522" y="41"/>
                      <a:pt x="529" y="48"/>
                      <a:pt x="522" y="53"/>
                    </a:cubicBezTo>
                    <a:cubicBezTo>
                      <a:pt x="515" y="58"/>
                      <a:pt x="500" y="57"/>
                      <a:pt x="494" y="59"/>
                    </a:cubicBezTo>
                    <a:cubicBezTo>
                      <a:pt x="488" y="61"/>
                      <a:pt x="498" y="65"/>
                      <a:pt x="505" y="70"/>
                    </a:cubicBezTo>
                    <a:cubicBezTo>
                      <a:pt x="511" y="75"/>
                      <a:pt x="496" y="72"/>
                      <a:pt x="490" y="66"/>
                    </a:cubicBezTo>
                    <a:cubicBezTo>
                      <a:pt x="484" y="60"/>
                      <a:pt x="471" y="60"/>
                      <a:pt x="464" y="60"/>
                    </a:cubicBezTo>
                    <a:cubicBezTo>
                      <a:pt x="457" y="60"/>
                      <a:pt x="459" y="73"/>
                      <a:pt x="464" y="73"/>
                    </a:cubicBezTo>
                    <a:cubicBezTo>
                      <a:pt x="469" y="73"/>
                      <a:pt x="475" y="75"/>
                      <a:pt x="480" y="84"/>
                    </a:cubicBezTo>
                    <a:cubicBezTo>
                      <a:pt x="485" y="92"/>
                      <a:pt x="496" y="90"/>
                      <a:pt x="496" y="94"/>
                    </a:cubicBezTo>
                    <a:cubicBezTo>
                      <a:pt x="496" y="97"/>
                      <a:pt x="482" y="91"/>
                      <a:pt x="474" y="89"/>
                    </a:cubicBezTo>
                    <a:cubicBezTo>
                      <a:pt x="465" y="88"/>
                      <a:pt x="452" y="93"/>
                      <a:pt x="452" y="99"/>
                    </a:cubicBezTo>
                    <a:cubicBezTo>
                      <a:pt x="451" y="105"/>
                      <a:pt x="464" y="104"/>
                      <a:pt x="472" y="99"/>
                    </a:cubicBezTo>
                    <a:cubicBezTo>
                      <a:pt x="480" y="94"/>
                      <a:pt x="474" y="101"/>
                      <a:pt x="470" y="104"/>
                    </a:cubicBezTo>
                    <a:cubicBezTo>
                      <a:pt x="466" y="108"/>
                      <a:pt x="480" y="111"/>
                      <a:pt x="480" y="116"/>
                    </a:cubicBezTo>
                    <a:cubicBezTo>
                      <a:pt x="480" y="120"/>
                      <a:pt x="470" y="119"/>
                      <a:pt x="469" y="115"/>
                    </a:cubicBezTo>
                    <a:cubicBezTo>
                      <a:pt x="468" y="110"/>
                      <a:pt x="464" y="106"/>
                      <a:pt x="454" y="107"/>
                    </a:cubicBezTo>
                    <a:cubicBezTo>
                      <a:pt x="444" y="108"/>
                      <a:pt x="447" y="115"/>
                      <a:pt x="453" y="115"/>
                    </a:cubicBezTo>
                    <a:cubicBezTo>
                      <a:pt x="459" y="116"/>
                      <a:pt x="459" y="121"/>
                      <a:pt x="453" y="121"/>
                    </a:cubicBezTo>
                    <a:cubicBezTo>
                      <a:pt x="446" y="121"/>
                      <a:pt x="431" y="125"/>
                      <a:pt x="435" y="129"/>
                    </a:cubicBezTo>
                    <a:cubicBezTo>
                      <a:pt x="441" y="134"/>
                      <a:pt x="460" y="129"/>
                      <a:pt x="463" y="132"/>
                    </a:cubicBezTo>
                    <a:cubicBezTo>
                      <a:pt x="466" y="135"/>
                      <a:pt x="476" y="136"/>
                      <a:pt x="478" y="133"/>
                    </a:cubicBezTo>
                    <a:cubicBezTo>
                      <a:pt x="480" y="129"/>
                      <a:pt x="488" y="131"/>
                      <a:pt x="495" y="131"/>
                    </a:cubicBezTo>
                    <a:cubicBezTo>
                      <a:pt x="503" y="131"/>
                      <a:pt x="505" y="132"/>
                      <a:pt x="508" y="135"/>
                    </a:cubicBezTo>
                    <a:cubicBezTo>
                      <a:pt x="511" y="138"/>
                      <a:pt x="517" y="137"/>
                      <a:pt x="521" y="134"/>
                    </a:cubicBezTo>
                    <a:cubicBezTo>
                      <a:pt x="525" y="131"/>
                      <a:pt x="525" y="131"/>
                      <a:pt x="531" y="131"/>
                    </a:cubicBezTo>
                    <a:cubicBezTo>
                      <a:pt x="536" y="131"/>
                      <a:pt x="537" y="128"/>
                      <a:pt x="534" y="124"/>
                    </a:cubicBezTo>
                    <a:cubicBezTo>
                      <a:pt x="532" y="119"/>
                      <a:pt x="525" y="127"/>
                      <a:pt x="524" y="124"/>
                    </a:cubicBezTo>
                    <a:cubicBezTo>
                      <a:pt x="523" y="120"/>
                      <a:pt x="517" y="119"/>
                      <a:pt x="507" y="120"/>
                    </a:cubicBezTo>
                    <a:cubicBezTo>
                      <a:pt x="496" y="122"/>
                      <a:pt x="501" y="113"/>
                      <a:pt x="507" y="115"/>
                    </a:cubicBezTo>
                    <a:cubicBezTo>
                      <a:pt x="513" y="117"/>
                      <a:pt x="522" y="116"/>
                      <a:pt x="529" y="115"/>
                    </a:cubicBezTo>
                    <a:cubicBezTo>
                      <a:pt x="536" y="113"/>
                      <a:pt x="531" y="109"/>
                      <a:pt x="531" y="106"/>
                    </a:cubicBezTo>
                    <a:cubicBezTo>
                      <a:pt x="531" y="103"/>
                      <a:pt x="540" y="105"/>
                      <a:pt x="546" y="105"/>
                    </a:cubicBezTo>
                    <a:cubicBezTo>
                      <a:pt x="553" y="105"/>
                      <a:pt x="563" y="94"/>
                      <a:pt x="563" y="88"/>
                    </a:cubicBezTo>
                    <a:cubicBezTo>
                      <a:pt x="564" y="82"/>
                      <a:pt x="548" y="83"/>
                      <a:pt x="541" y="83"/>
                    </a:cubicBezTo>
                    <a:cubicBezTo>
                      <a:pt x="533" y="83"/>
                      <a:pt x="546" y="78"/>
                      <a:pt x="560" y="78"/>
                    </a:cubicBezTo>
                    <a:cubicBezTo>
                      <a:pt x="574" y="79"/>
                      <a:pt x="568" y="73"/>
                      <a:pt x="570" y="70"/>
                    </a:cubicBezTo>
                    <a:cubicBezTo>
                      <a:pt x="573" y="68"/>
                      <a:pt x="580" y="73"/>
                      <a:pt x="587" y="72"/>
                    </a:cubicBezTo>
                    <a:cubicBezTo>
                      <a:pt x="594" y="70"/>
                      <a:pt x="589" y="64"/>
                      <a:pt x="594" y="64"/>
                    </a:cubicBezTo>
                    <a:cubicBezTo>
                      <a:pt x="597" y="64"/>
                      <a:pt x="605" y="59"/>
                      <a:pt x="620" y="50"/>
                    </a:cubicBezTo>
                    <a:cubicBezTo>
                      <a:pt x="636" y="42"/>
                      <a:pt x="648" y="43"/>
                      <a:pt x="648" y="38"/>
                    </a:cubicBezTo>
                    <a:cubicBezTo>
                      <a:pt x="649" y="34"/>
                      <a:pt x="627" y="38"/>
                      <a:pt x="623" y="37"/>
                    </a:cubicBezTo>
                    <a:cubicBezTo>
                      <a:pt x="620" y="35"/>
                      <a:pt x="639" y="31"/>
                      <a:pt x="643" y="32"/>
                    </a:cubicBezTo>
                    <a:cubicBezTo>
                      <a:pt x="648" y="34"/>
                      <a:pt x="654" y="32"/>
                      <a:pt x="669" y="25"/>
                    </a:cubicBezTo>
                    <a:cubicBezTo>
                      <a:pt x="684" y="17"/>
                      <a:pt x="677" y="16"/>
                      <a:pt x="671" y="17"/>
                    </a:cubicBezTo>
                    <a:cubicBezTo>
                      <a:pt x="665" y="18"/>
                      <a:pt x="658" y="16"/>
                      <a:pt x="658" y="11"/>
                    </a:cubicBezTo>
                    <a:cubicBezTo>
                      <a:pt x="658" y="7"/>
                      <a:pt x="649" y="11"/>
                      <a:pt x="648" y="9"/>
                    </a:cubicBezTo>
                    <a:cubicBezTo>
                      <a:pt x="648" y="7"/>
                      <a:pt x="639" y="8"/>
                      <a:pt x="629" y="11"/>
                    </a:cubicBezTo>
                    <a:cubicBezTo>
                      <a:pt x="620" y="15"/>
                      <a:pt x="628" y="8"/>
                      <a:pt x="633" y="6"/>
                    </a:cubicBezTo>
                    <a:cubicBezTo>
                      <a:pt x="637" y="5"/>
                      <a:pt x="608" y="6"/>
                      <a:pt x="603" y="3"/>
                    </a:cubicBezTo>
                    <a:cubicBezTo>
                      <a:pt x="598" y="0"/>
                      <a:pt x="593" y="8"/>
                      <a:pt x="588" y="4"/>
                    </a:cubicBezTo>
                    <a:cubicBezTo>
                      <a:pt x="584" y="0"/>
                      <a:pt x="572" y="3"/>
                      <a:pt x="574" y="7"/>
                    </a:cubicBezTo>
                    <a:cubicBezTo>
                      <a:pt x="575" y="10"/>
                      <a:pt x="572" y="10"/>
                      <a:pt x="567" y="6"/>
                    </a:cubicBezTo>
                    <a:cubicBezTo>
                      <a:pt x="563" y="3"/>
                      <a:pt x="554" y="7"/>
                      <a:pt x="546" y="6"/>
                    </a:cubicBezTo>
                    <a:cubicBezTo>
                      <a:pt x="539" y="4"/>
                      <a:pt x="542" y="12"/>
                      <a:pt x="533" y="8"/>
                    </a:cubicBezTo>
                    <a:cubicBezTo>
                      <a:pt x="525" y="4"/>
                      <a:pt x="515" y="6"/>
                      <a:pt x="518" y="7"/>
                    </a:cubicBezTo>
                    <a:cubicBezTo>
                      <a:pt x="521" y="8"/>
                      <a:pt x="517" y="11"/>
                      <a:pt x="513" y="10"/>
                    </a:cubicBezTo>
                    <a:cubicBezTo>
                      <a:pt x="510" y="8"/>
                      <a:pt x="506" y="10"/>
                      <a:pt x="508" y="14"/>
                    </a:cubicBezTo>
                    <a:cubicBezTo>
                      <a:pt x="510" y="17"/>
                      <a:pt x="494" y="13"/>
                      <a:pt x="494" y="17"/>
                    </a:cubicBezTo>
                    <a:cubicBezTo>
                      <a:pt x="494" y="21"/>
                      <a:pt x="489" y="23"/>
                      <a:pt x="484" y="19"/>
                    </a:cubicBezTo>
                    <a:cubicBezTo>
                      <a:pt x="480" y="16"/>
                      <a:pt x="466" y="14"/>
                      <a:pt x="470" y="18"/>
                    </a:cubicBezTo>
                    <a:cubicBezTo>
                      <a:pt x="474" y="21"/>
                      <a:pt x="457" y="19"/>
                      <a:pt x="462" y="23"/>
                    </a:cubicBezTo>
                    <a:cubicBezTo>
                      <a:pt x="466" y="26"/>
                      <a:pt x="456" y="29"/>
                      <a:pt x="456" y="27"/>
                    </a:cubicBezTo>
                    <a:cubicBezTo>
                      <a:pt x="456" y="25"/>
                      <a:pt x="447" y="22"/>
                      <a:pt x="443" y="25"/>
                    </a:cubicBezTo>
                    <a:cubicBezTo>
                      <a:pt x="439" y="28"/>
                      <a:pt x="438" y="32"/>
                      <a:pt x="436" y="30"/>
                    </a:cubicBezTo>
                    <a:cubicBezTo>
                      <a:pt x="434" y="28"/>
                      <a:pt x="426" y="29"/>
                      <a:pt x="418" y="32"/>
                    </a:cubicBezTo>
                    <a:cubicBezTo>
                      <a:pt x="410" y="35"/>
                      <a:pt x="419" y="37"/>
                      <a:pt x="425" y="34"/>
                    </a:cubicBezTo>
                    <a:close/>
                    <a:moveTo>
                      <a:pt x="519" y="356"/>
                    </a:moveTo>
                    <a:cubicBezTo>
                      <a:pt x="521" y="355"/>
                      <a:pt x="527" y="346"/>
                      <a:pt x="520" y="346"/>
                    </a:cubicBezTo>
                    <a:cubicBezTo>
                      <a:pt x="513" y="347"/>
                      <a:pt x="515" y="356"/>
                      <a:pt x="519" y="356"/>
                    </a:cubicBezTo>
                    <a:close/>
                    <a:moveTo>
                      <a:pt x="486" y="348"/>
                    </a:moveTo>
                    <a:cubicBezTo>
                      <a:pt x="492" y="351"/>
                      <a:pt x="501" y="341"/>
                      <a:pt x="500" y="338"/>
                    </a:cubicBezTo>
                    <a:cubicBezTo>
                      <a:pt x="499" y="335"/>
                      <a:pt x="479" y="343"/>
                      <a:pt x="486" y="348"/>
                    </a:cubicBezTo>
                    <a:close/>
                    <a:moveTo>
                      <a:pt x="513" y="327"/>
                    </a:moveTo>
                    <a:cubicBezTo>
                      <a:pt x="513" y="323"/>
                      <a:pt x="500" y="322"/>
                      <a:pt x="501" y="318"/>
                    </a:cubicBezTo>
                    <a:cubicBezTo>
                      <a:pt x="502" y="314"/>
                      <a:pt x="489" y="310"/>
                      <a:pt x="485" y="308"/>
                    </a:cubicBezTo>
                    <a:cubicBezTo>
                      <a:pt x="481" y="306"/>
                      <a:pt x="474" y="305"/>
                      <a:pt x="474" y="300"/>
                    </a:cubicBezTo>
                    <a:cubicBezTo>
                      <a:pt x="474" y="296"/>
                      <a:pt x="465" y="299"/>
                      <a:pt x="465" y="306"/>
                    </a:cubicBezTo>
                    <a:cubicBezTo>
                      <a:pt x="465" y="312"/>
                      <a:pt x="461" y="311"/>
                      <a:pt x="463" y="317"/>
                    </a:cubicBezTo>
                    <a:cubicBezTo>
                      <a:pt x="465" y="324"/>
                      <a:pt x="454" y="325"/>
                      <a:pt x="456" y="329"/>
                    </a:cubicBezTo>
                    <a:cubicBezTo>
                      <a:pt x="457" y="332"/>
                      <a:pt x="462" y="328"/>
                      <a:pt x="466" y="328"/>
                    </a:cubicBezTo>
                    <a:cubicBezTo>
                      <a:pt x="471" y="328"/>
                      <a:pt x="465" y="334"/>
                      <a:pt x="471" y="335"/>
                    </a:cubicBezTo>
                    <a:cubicBezTo>
                      <a:pt x="475" y="335"/>
                      <a:pt x="483" y="330"/>
                      <a:pt x="485" y="327"/>
                    </a:cubicBezTo>
                    <a:cubicBezTo>
                      <a:pt x="487" y="324"/>
                      <a:pt x="490" y="323"/>
                      <a:pt x="496" y="327"/>
                    </a:cubicBezTo>
                    <a:cubicBezTo>
                      <a:pt x="501" y="330"/>
                      <a:pt x="512" y="331"/>
                      <a:pt x="513" y="327"/>
                    </a:cubicBezTo>
                    <a:close/>
                    <a:moveTo>
                      <a:pt x="635" y="294"/>
                    </a:moveTo>
                    <a:cubicBezTo>
                      <a:pt x="639" y="295"/>
                      <a:pt x="640" y="300"/>
                      <a:pt x="647" y="306"/>
                    </a:cubicBezTo>
                    <a:cubicBezTo>
                      <a:pt x="654" y="312"/>
                      <a:pt x="655" y="308"/>
                      <a:pt x="656" y="304"/>
                    </a:cubicBezTo>
                    <a:cubicBezTo>
                      <a:pt x="657" y="300"/>
                      <a:pt x="665" y="303"/>
                      <a:pt x="665" y="299"/>
                    </a:cubicBezTo>
                    <a:cubicBezTo>
                      <a:pt x="664" y="295"/>
                      <a:pt x="671" y="290"/>
                      <a:pt x="676" y="288"/>
                    </a:cubicBezTo>
                    <a:cubicBezTo>
                      <a:pt x="680" y="286"/>
                      <a:pt x="672" y="282"/>
                      <a:pt x="666" y="282"/>
                    </a:cubicBezTo>
                    <a:cubicBezTo>
                      <a:pt x="660" y="283"/>
                      <a:pt x="659" y="278"/>
                      <a:pt x="659" y="276"/>
                    </a:cubicBezTo>
                    <a:cubicBezTo>
                      <a:pt x="659" y="273"/>
                      <a:pt x="648" y="267"/>
                      <a:pt x="644" y="268"/>
                    </a:cubicBezTo>
                    <a:cubicBezTo>
                      <a:pt x="640" y="269"/>
                      <a:pt x="634" y="263"/>
                      <a:pt x="629" y="263"/>
                    </a:cubicBezTo>
                    <a:cubicBezTo>
                      <a:pt x="624" y="262"/>
                      <a:pt x="617" y="259"/>
                      <a:pt x="618" y="253"/>
                    </a:cubicBezTo>
                    <a:cubicBezTo>
                      <a:pt x="618" y="248"/>
                      <a:pt x="627" y="255"/>
                      <a:pt x="629" y="251"/>
                    </a:cubicBezTo>
                    <a:cubicBezTo>
                      <a:pt x="631" y="247"/>
                      <a:pt x="620" y="249"/>
                      <a:pt x="620" y="246"/>
                    </a:cubicBezTo>
                    <a:cubicBezTo>
                      <a:pt x="619" y="243"/>
                      <a:pt x="622" y="244"/>
                      <a:pt x="624" y="242"/>
                    </a:cubicBezTo>
                    <a:cubicBezTo>
                      <a:pt x="627" y="240"/>
                      <a:pt x="623" y="237"/>
                      <a:pt x="620" y="235"/>
                    </a:cubicBezTo>
                    <a:cubicBezTo>
                      <a:pt x="617" y="234"/>
                      <a:pt x="617" y="238"/>
                      <a:pt x="614" y="238"/>
                    </a:cubicBezTo>
                    <a:cubicBezTo>
                      <a:pt x="611" y="238"/>
                      <a:pt x="614" y="234"/>
                      <a:pt x="615" y="231"/>
                    </a:cubicBezTo>
                    <a:cubicBezTo>
                      <a:pt x="617" y="229"/>
                      <a:pt x="607" y="226"/>
                      <a:pt x="602" y="227"/>
                    </a:cubicBezTo>
                    <a:cubicBezTo>
                      <a:pt x="598" y="229"/>
                      <a:pt x="596" y="226"/>
                      <a:pt x="596" y="223"/>
                    </a:cubicBezTo>
                    <a:cubicBezTo>
                      <a:pt x="596" y="220"/>
                      <a:pt x="589" y="223"/>
                      <a:pt x="586" y="225"/>
                    </a:cubicBezTo>
                    <a:cubicBezTo>
                      <a:pt x="583" y="228"/>
                      <a:pt x="579" y="223"/>
                      <a:pt x="583" y="223"/>
                    </a:cubicBezTo>
                    <a:cubicBezTo>
                      <a:pt x="586" y="222"/>
                      <a:pt x="591" y="219"/>
                      <a:pt x="590" y="216"/>
                    </a:cubicBezTo>
                    <a:cubicBezTo>
                      <a:pt x="589" y="213"/>
                      <a:pt x="579" y="212"/>
                      <a:pt x="577" y="217"/>
                    </a:cubicBezTo>
                    <a:cubicBezTo>
                      <a:pt x="575" y="221"/>
                      <a:pt x="567" y="212"/>
                      <a:pt x="567" y="209"/>
                    </a:cubicBezTo>
                    <a:cubicBezTo>
                      <a:pt x="567" y="205"/>
                      <a:pt x="555" y="208"/>
                      <a:pt x="557" y="203"/>
                    </a:cubicBezTo>
                    <a:cubicBezTo>
                      <a:pt x="558" y="197"/>
                      <a:pt x="543" y="196"/>
                      <a:pt x="539" y="196"/>
                    </a:cubicBezTo>
                    <a:cubicBezTo>
                      <a:pt x="535" y="196"/>
                      <a:pt x="529" y="199"/>
                      <a:pt x="530" y="203"/>
                    </a:cubicBezTo>
                    <a:cubicBezTo>
                      <a:pt x="530" y="206"/>
                      <a:pt x="525" y="205"/>
                      <a:pt x="524" y="201"/>
                    </a:cubicBezTo>
                    <a:cubicBezTo>
                      <a:pt x="524" y="197"/>
                      <a:pt x="513" y="205"/>
                      <a:pt x="510" y="205"/>
                    </a:cubicBezTo>
                    <a:cubicBezTo>
                      <a:pt x="508" y="205"/>
                      <a:pt x="512" y="194"/>
                      <a:pt x="511" y="191"/>
                    </a:cubicBezTo>
                    <a:cubicBezTo>
                      <a:pt x="509" y="188"/>
                      <a:pt x="507" y="187"/>
                      <a:pt x="505" y="181"/>
                    </a:cubicBezTo>
                    <a:cubicBezTo>
                      <a:pt x="503" y="175"/>
                      <a:pt x="491" y="178"/>
                      <a:pt x="488" y="181"/>
                    </a:cubicBezTo>
                    <a:cubicBezTo>
                      <a:pt x="485" y="184"/>
                      <a:pt x="476" y="183"/>
                      <a:pt x="471" y="188"/>
                    </a:cubicBezTo>
                    <a:cubicBezTo>
                      <a:pt x="465" y="193"/>
                      <a:pt x="471" y="199"/>
                      <a:pt x="473" y="200"/>
                    </a:cubicBezTo>
                    <a:cubicBezTo>
                      <a:pt x="475" y="202"/>
                      <a:pt x="465" y="205"/>
                      <a:pt x="469" y="208"/>
                    </a:cubicBezTo>
                    <a:cubicBezTo>
                      <a:pt x="472" y="211"/>
                      <a:pt x="477" y="210"/>
                      <a:pt x="478" y="215"/>
                    </a:cubicBezTo>
                    <a:cubicBezTo>
                      <a:pt x="478" y="219"/>
                      <a:pt x="465" y="213"/>
                      <a:pt x="463" y="209"/>
                    </a:cubicBezTo>
                    <a:cubicBezTo>
                      <a:pt x="462" y="205"/>
                      <a:pt x="464" y="201"/>
                      <a:pt x="462" y="198"/>
                    </a:cubicBezTo>
                    <a:cubicBezTo>
                      <a:pt x="459" y="195"/>
                      <a:pt x="461" y="191"/>
                      <a:pt x="466" y="186"/>
                    </a:cubicBezTo>
                    <a:cubicBezTo>
                      <a:pt x="471" y="181"/>
                      <a:pt x="475" y="182"/>
                      <a:pt x="475" y="179"/>
                    </a:cubicBezTo>
                    <a:cubicBezTo>
                      <a:pt x="475" y="176"/>
                      <a:pt x="454" y="176"/>
                      <a:pt x="441" y="187"/>
                    </a:cubicBezTo>
                    <a:cubicBezTo>
                      <a:pt x="429" y="198"/>
                      <a:pt x="433" y="213"/>
                      <a:pt x="434" y="216"/>
                    </a:cubicBezTo>
                    <a:cubicBezTo>
                      <a:pt x="434" y="219"/>
                      <a:pt x="445" y="218"/>
                      <a:pt x="451" y="219"/>
                    </a:cubicBezTo>
                    <a:cubicBezTo>
                      <a:pt x="458" y="221"/>
                      <a:pt x="454" y="224"/>
                      <a:pt x="450" y="223"/>
                    </a:cubicBezTo>
                    <a:cubicBezTo>
                      <a:pt x="445" y="222"/>
                      <a:pt x="437" y="221"/>
                      <a:pt x="437" y="224"/>
                    </a:cubicBezTo>
                    <a:cubicBezTo>
                      <a:pt x="437" y="228"/>
                      <a:pt x="447" y="234"/>
                      <a:pt x="453" y="233"/>
                    </a:cubicBezTo>
                    <a:cubicBezTo>
                      <a:pt x="459" y="231"/>
                      <a:pt x="459" y="231"/>
                      <a:pt x="462" y="234"/>
                    </a:cubicBezTo>
                    <a:cubicBezTo>
                      <a:pt x="465" y="238"/>
                      <a:pt x="472" y="237"/>
                      <a:pt x="479" y="237"/>
                    </a:cubicBezTo>
                    <a:cubicBezTo>
                      <a:pt x="486" y="237"/>
                      <a:pt x="494" y="240"/>
                      <a:pt x="497" y="240"/>
                    </a:cubicBezTo>
                    <a:cubicBezTo>
                      <a:pt x="501" y="241"/>
                      <a:pt x="505" y="239"/>
                      <a:pt x="506" y="237"/>
                    </a:cubicBezTo>
                    <a:cubicBezTo>
                      <a:pt x="507" y="235"/>
                      <a:pt x="521" y="240"/>
                      <a:pt x="525" y="239"/>
                    </a:cubicBezTo>
                    <a:cubicBezTo>
                      <a:pt x="529" y="239"/>
                      <a:pt x="527" y="235"/>
                      <a:pt x="524" y="234"/>
                    </a:cubicBezTo>
                    <a:cubicBezTo>
                      <a:pt x="521" y="233"/>
                      <a:pt x="522" y="228"/>
                      <a:pt x="526" y="230"/>
                    </a:cubicBezTo>
                    <a:cubicBezTo>
                      <a:pt x="529" y="232"/>
                      <a:pt x="535" y="233"/>
                      <a:pt x="536" y="236"/>
                    </a:cubicBezTo>
                    <a:cubicBezTo>
                      <a:pt x="537" y="239"/>
                      <a:pt x="540" y="238"/>
                      <a:pt x="540" y="240"/>
                    </a:cubicBezTo>
                    <a:cubicBezTo>
                      <a:pt x="541" y="243"/>
                      <a:pt x="553" y="246"/>
                      <a:pt x="553" y="249"/>
                    </a:cubicBezTo>
                    <a:cubicBezTo>
                      <a:pt x="553" y="252"/>
                      <a:pt x="541" y="253"/>
                      <a:pt x="545" y="256"/>
                    </a:cubicBezTo>
                    <a:cubicBezTo>
                      <a:pt x="548" y="259"/>
                      <a:pt x="553" y="253"/>
                      <a:pt x="558" y="252"/>
                    </a:cubicBezTo>
                    <a:cubicBezTo>
                      <a:pt x="562" y="252"/>
                      <a:pt x="562" y="262"/>
                      <a:pt x="566" y="261"/>
                    </a:cubicBezTo>
                    <a:cubicBezTo>
                      <a:pt x="570" y="259"/>
                      <a:pt x="574" y="262"/>
                      <a:pt x="578" y="269"/>
                    </a:cubicBezTo>
                    <a:cubicBezTo>
                      <a:pt x="583" y="275"/>
                      <a:pt x="578" y="281"/>
                      <a:pt x="578" y="283"/>
                    </a:cubicBezTo>
                    <a:cubicBezTo>
                      <a:pt x="579" y="286"/>
                      <a:pt x="587" y="285"/>
                      <a:pt x="592" y="282"/>
                    </a:cubicBezTo>
                    <a:cubicBezTo>
                      <a:pt x="597" y="280"/>
                      <a:pt x="602" y="285"/>
                      <a:pt x="605" y="289"/>
                    </a:cubicBezTo>
                    <a:cubicBezTo>
                      <a:pt x="609" y="292"/>
                      <a:pt x="592" y="298"/>
                      <a:pt x="593" y="295"/>
                    </a:cubicBezTo>
                    <a:cubicBezTo>
                      <a:pt x="595" y="292"/>
                      <a:pt x="583" y="283"/>
                      <a:pt x="572" y="287"/>
                    </a:cubicBezTo>
                    <a:cubicBezTo>
                      <a:pt x="561" y="291"/>
                      <a:pt x="568" y="297"/>
                      <a:pt x="569" y="301"/>
                    </a:cubicBezTo>
                    <a:cubicBezTo>
                      <a:pt x="571" y="305"/>
                      <a:pt x="560" y="308"/>
                      <a:pt x="550" y="305"/>
                    </a:cubicBezTo>
                    <a:cubicBezTo>
                      <a:pt x="540" y="302"/>
                      <a:pt x="543" y="307"/>
                      <a:pt x="539" y="307"/>
                    </a:cubicBezTo>
                    <a:cubicBezTo>
                      <a:pt x="534" y="307"/>
                      <a:pt x="530" y="314"/>
                      <a:pt x="534" y="318"/>
                    </a:cubicBezTo>
                    <a:cubicBezTo>
                      <a:pt x="537" y="322"/>
                      <a:pt x="546" y="318"/>
                      <a:pt x="552" y="318"/>
                    </a:cubicBezTo>
                    <a:cubicBezTo>
                      <a:pt x="559" y="319"/>
                      <a:pt x="560" y="321"/>
                      <a:pt x="561" y="317"/>
                    </a:cubicBezTo>
                    <a:cubicBezTo>
                      <a:pt x="561" y="313"/>
                      <a:pt x="568" y="315"/>
                      <a:pt x="573" y="316"/>
                    </a:cubicBezTo>
                    <a:cubicBezTo>
                      <a:pt x="578" y="317"/>
                      <a:pt x="577" y="324"/>
                      <a:pt x="583" y="325"/>
                    </a:cubicBezTo>
                    <a:cubicBezTo>
                      <a:pt x="589" y="326"/>
                      <a:pt x="584" y="332"/>
                      <a:pt x="588" y="336"/>
                    </a:cubicBezTo>
                    <a:cubicBezTo>
                      <a:pt x="592" y="340"/>
                      <a:pt x="603" y="337"/>
                      <a:pt x="608" y="342"/>
                    </a:cubicBezTo>
                    <a:cubicBezTo>
                      <a:pt x="612" y="346"/>
                      <a:pt x="631" y="355"/>
                      <a:pt x="634" y="352"/>
                    </a:cubicBezTo>
                    <a:cubicBezTo>
                      <a:pt x="637" y="348"/>
                      <a:pt x="618" y="331"/>
                      <a:pt x="612" y="330"/>
                    </a:cubicBezTo>
                    <a:cubicBezTo>
                      <a:pt x="606" y="328"/>
                      <a:pt x="618" y="326"/>
                      <a:pt x="625" y="332"/>
                    </a:cubicBezTo>
                    <a:cubicBezTo>
                      <a:pt x="632" y="337"/>
                      <a:pt x="642" y="340"/>
                      <a:pt x="648" y="333"/>
                    </a:cubicBezTo>
                    <a:cubicBezTo>
                      <a:pt x="653" y="327"/>
                      <a:pt x="643" y="329"/>
                      <a:pt x="643" y="324"/>
                    </a:cubicBezTo>
                    <a:cubicBezTo>
                      <a:pt x="643" y="319"/>
                      <a:pt x="640" y="312"/>
                      <a:pt x="634" y="312"/>
                    </a:cubicBezTo>
                    <a:cubicBezTo>
                      <a:pt x="629" y="312"/>
                      <a:pt x="616" y="302"/>
                      <a:pt x="621" y="299"/>
                    </a:cubicBezTo>
                    <a:cubicBezTo>
                      <a:pt x="626" y="297"/>
                      <a:pt x="619" y="294"/>
                      <a:pt x="623" y="290"/>
                    </a:cubicBezTo>
                    <a:cubicBezTo>
                      <a:pt x="627" y="286"/>
                      <a:pt x="630" y="294"/>
                      <a:pt x="635" y="294"/>
                    </a:cubicBezTo>
                    <a:close/>
                    <a:moveTo>
                      <a:pt x="556" y="276"/>
                    </a:moveTo>
                    <a:cubicBezTo>
                      <a:pt x="561" y="276"/>
                      <a:pt x="560" y="269"/>
                      <a:pt x="557" y="265"/>
                    </a:cubicBezTo>
                    <a:cubicBezTo>
                      <a:pt x="555" y="262"/>
                      <a:pt x="550" y="262"/>
                      <a:pt x="546" y="262"/>
                    </a:cubicBezTo>
                    <a:cubicBezTo>
                      <a:pt x="542" y="263"/>
                      <a:pt x="535" y="269"/>
                      <a:pt x="539" y="276"/>
                    </a:cubicBezTo>
                    <a:cubicBezTo>
                      <a:pt x="543" y="282"/>
                      <a:pt x="552" y="277"/>
                      <a:pt x="556" y="276"/>
                    </a:cubicBezTo>
                    <a:close/>
                    <a:moveTo>
                      <a:pt x="509" y="179"/>
                    </a:moveTo>
                    <a:cubicBezTo>
                      <a:pt x="507" y="184"/>
                      <a:pt x="514" y="184"/>
                      <a:pt x="515" y="190"/>
                    </a:cubicBezTo>
                    <a:cubicBezTo>
                      <a:pt x="515" y="195"/>
                      <a:pt x="522" y="197"/>
                      <a:pt x="527" y="194"/>
                    </a:cubicBezTo>
                    <a:cubicBezTo>
                      <a:pt x="533" y="190"/>
                      <a:pt x="547" y="195"/>
                      <a:pt x="547" y="190"/>
                    </a:cubicBezTo>
                    <a:cubicBezTo>
                      <a:pt x="547" y="186"/>
                      <a:pt x="532" y="179"/>
                      <a:pt x="526" y="180"/>
                    </a:cubicBezTo>
                    <a:cubicBezTo>
                      <a:pt x="521" y="181"/>
                      <a:pt x="512" y="174"/>
                      <a:pt x="509" y="179"/>
                    </a:cubicBezTo>
                    <a:close/>
                    <a:moveTo>
                      <a:pt x="649" y="497"/>
                    </a:moveTo>
                    <a:cubicBezTo>
                      <a:pt x="650" y="500"/>
                      <a:pt x="672" y="509"/>
                      <a:pt x="673" y="505"/>
                    </a:cubicBezTo>
                    <a:cubicBezTo>
                      <a:pt x="673" y="501"/>
                      <a:pt x="649" y="494"/>
                      <a:pt x="649" y="497"/>
                    </a:cubicBezTo>
                    <a:close/>
                    <a:moveTo>
                      <a:pt x="744" y="519"/>
                    </a:moveTo>
                    <a:cubicBezTo>
                      <a:pt x="743" y="522"/>
                      <a:pt x="740" y="517"/>
                      <a:pt x="744" y="515"/>
                    </a:cubicBezTo>
                    <a:cubicBezTo>
                      <a:pt x="747" y="512"/>
                      <a:pt x="743" y="511"/>
                      <a:pt x="740" y="513"/>
                    </a:cubicBezTo>
                    <a:cubicBezTo>
                      <a:pt x="737" y="514"/>
                      <a:pt x="738" y="506"/>
                      <a:pt x="741" y="505"/>
                    </a:cubicBezTo>
                    <a:cubicBezTo>
                      <a:pt x="743" y="503"/>
                      <a:pt x="734" y="500"/>
                      <a:pt x="734" y="503"/>
                    </a:cubicBezTo>
                    <a:cubicBezTo>
                      <a:pt x="734" y="506"/>
                      <a:pt x="727" y="504"/>
                      <a:pt x="726" y="501"/>
                    </a:cubicBezTo>
                    <a:cubicBezTo>
                      <a:pt x="726" y="499"/>
                      <a:pt x="721" y="498"/>
                      <a:pt x="723" y="496"/>
                    </a:cubicBezTo>
                    <a:cubicBezTo>
                      <a:pt x="724" y="495"/>
                      <a:pt x="717" y="494"/>
                      <a:pt x="716" y="497"/>
                    </a:cubicBezTo>
                    <a:cubicBezTo>
                      <a:pt x="716" y="500"/>
                      <a:pt x="713" y="495"/>
                      <a:pt x="717" y="491"/>
                    </a:cubicBezTo>
                    <a:cubicBezTo>
                      <a:pt x="721" y="487"/>
                      <a:pt x="719" y="483"/>
                      <a:pt x="723" y="481"/>
                    </a:cubicBezTo>
                    <a:cubicBezTo>
                      <a:pt x="726" y="479"/>
                      <a:pt x="723" y="477"/>
                      <a:pt x="719" y="478"/>
                    </a:cubicBezTo>
                    <a:cubicBezTo>
                      <a:pt x="715" y="480"/>
                      <a:pt x="705" y="494"/>
                      <a:pt x="705" y="497"/>
                    </a:cubicBezTo>
                    <a:cubicBezTo>
                      <a:pt x="705" y="501"/>
                      <a:pt x="705" y="506"/>
                      <a:pt x="702" y="505"/>
                    </a:cubicBezTo>
                    <a:cubicBezTo>
                      <a:pt x="698" y="505"/>
                      <a:pt x="694" y="508"/>
                      <a:pt x="697" y="510"/>
                    </a:cubicBezTo>
                    <a:cubicBezTo>
                      <a:pt x="700" y="512"/>
                      <a:pt x="690" y="518"/>
                      <a:pt x="694" y="520"/>
                    </a:cubicBezTo>
                    <a:cubicBezTo>
                      <a:pt x="698" y="522"/>
                      <a:pt x="703" y="520"/>
                      <a:pt x="707" y="520"/>
                    </a:cubicBezTo>
                    <a:cubicBezTo>
                      <a:pt x="712" y="521"/>
                      <a:pt x="716" y="521"/>
                      <a:pt x="719" y="518"/>
                    </a:cubicBezTo>
                    <a:cubicBezTo>
                      <a:pt x="723" y="516"/>
                      <a:pt x="723" y="521"/>
                      <a:pt x="727" y="520"/>
                    </a:cubicBezTo>
                    <a:cubicBezTo>
                      <a:pt x="731" y="520"/>
                      <a:pt x="725" y="523"/>
                      <a:pt x="725" y="526"/>
                    </a:cubicBezTo>
                    <a:cubicBezTo>
                      <a:pt x="725" y="529"/>
                      <a:pt x="729" y="525"/>
                      <a:pt x="732" y="523"/>
                    </a:cubicBezTo>
                    <a:cubicBezTo>
                      <a:pt x="735" y="522"/>
                      <a:pt x="739" y="523"/>
                      <a:pt x="737" y="526"/>
                    </a:cubicBezTo>
                    <a:cubicBezTo>
                      <a:pt x="736" y="528"/>
                      <a:pt x="746" y="531"/>
                      <a:pt x="748" y="527"/>
                    </a:cubicBezTo>
                    <a:cubicBezTo>
                      <a:pt x="750" y="523"/>
                      <a:pt x="746" y="517"/>
                      <a:pt x="744" y="519"/>
                    </a:cubicBezTo>
                    <a:close/>
                    <a:moveTo>
                      <a:pt x="69" y="451"/>
                    </a:moveTo>
                    <a:cubicBezTo>
                      <a:pt x="62" y="454"/>
                      <a:pt x="79" y="471"/>
                      <a:pt x="82" y="469"/>
                    </a:cubicBezTo>
                    <a:cubicBezTo>
                      <a:pt x="84" y="468"/>
                      <a:pt x="78" y="460"/>
                      <a:pt x="78" y="456"/>
                    </a:cubicBezTo>
                    <a:cubicBezTo>
                      <a:pt x="78" y="452"/>
                      <a:pt x="76" y="447"/>
                      <a:pt x="69" y="451"/>
                    </a:cubicBezTo>
                    <a:close/>
                    <a:moveTo>
                      <a:pt x="685" y="536"/>
                    </a:moveTo>
                    <a:cubicBezTo>
                      <a:pt x="682" y="536"/>
                      <a:pt x="684" y="532"/>
                      <a:pt x="684" y="530"/>
                    </a:cubicBezTo>
                    <a:cubicBezTo>
                      <a:pt x="685" y="528"/>
                      <a:pt x="679" y="531"/>
                      <a:pt x="679" y="533"/>
                    </a:cubicBezTo>
                    <a:cubicBezTo>
                      <a:pt x="678" y="536"/>
                      <a:pt x="674" y="537"/>
                      <a:pt x="674" y="538"/>
                    </a:cubicBezTo>
                    <a:cubicBezTo>
                      <a:pt x="674" y="543"/>
                      <a:pt x="674" y="540"/>
                      <a:pt x="671" y="542"/>
                    </a:cubicBezTo>
                    <a:cubicBezTo>
                      <a:pt x="668" y="543"/>
                      <a:pt x="656" y="542"/>
                      <a:pt x="656" y="539"/>
                    </a:cubicBezTo>
                    <a:cubicBezTo>
                      <a:pt x="655" y="537"/>
                      <a:pt x="647" y="535"/>
                      <a:pt x="647" y="532"/>
                    </a:cubicBezTo>
                    <a:cubicBezTo>
                      <a:pt x="646" y="528"/>
                      <a:pt x="642" y="527"/>
                      <a:pt x="645" y="523"/>
                    </a:cubicBezTo>
                    <a:cubicBezTo>
                      <a:pt x="649" y="519"/>
                      <a:pt x="645" y="517"/>
                      <a:pt x="642" y="520"/>
                    </a:cubicBezTo>
                    <a:cubicBezTo>
                      <a:pt x="639" y="523"/>
                      <a:pt x="637" y="519"/>
                      <a:pt x="641" y="517"/>
                    </a:cubicBezTo>
                    <a:cubicBezTo>
                      <a:pt x="645" y="515"/>
                      <a:pt x="653" y="514"/>
                      <a:pt x="649" y="506"/>
                    </a:cubicBezTo>
                    <a:cubicBezTo>
                      <a:pt x="645" y="499"/>
                      <a:pt x="619" y="508"/>
                      <a:pt x="613" y="512"/>
                    </a:cubicBezTo>
                    <a:cubicBezTo>
                      <a:pt x="606" y="516"/>
                      <a:pt x="598" y="528"/>
                      <a:pt x="595" y="528"/>
                    </a:cubicBezTo>
                    <a:cubicBezTo>
                      <a:pt x="591" y="528"/>
                      <a:pt x="601" y="521"/>
                      <a:pt x="602" y="519"/>
                    </a:cubicBezTo>
                    <a:cubicBezTo>
                      <a:pt x="604" y="517"/>
                      <a:pt x="602" y="514"/>
                      <a:pt x="604" y="515"/>
                    </a:cubicBezTo>
                    <a:cubicBezTo>
                      <a:pt x="606" y="516"/>
                      <a:pt x="612" y="507"/>
                      <a:pt x="616" y="504"/>
                    </a:cubicBezTo>
                    <a:cubicBezTo>
                      <a:pt x="620" y="501"/>
                      <a:pt x="624" y="504"/>
                      <a:pt x="624" y="501"/>
                    </a:cubicBezTo>
                    <a:cubicBezTo>
                      <a:pt x="625" y="499"/>
                      <a:pt x="627" y="497"/>
                      <a:pt x="631" y="494"/>
                    </a:cubicBezTo>
                    <a:cubicBezTo>
                      <a:pt x="634" y="491"/>
                      <a:pt x="679" y="491"/>
                      <a:pt x="683" y="491"/>
                    </a:cubicBezTo>
                    <a:cubicBezTo>
                      <a:pt x="688" y="492"/>
                      <a:pt x="696" y="486"/>
                      <a:pt x="698" y="482"/>
                    </a:cubicBezTo>
                    <a:cubicBezTo>
                      <a:pt x="701" y="478"/>
                      <a:pt x="704" y="478"/>
                      <a:pt x="710" y="479"/>
                    </a:cubicBezTo>
                    <a:cubicBezTo>
                      <a:pt x="716" y="479"/>
                      <a:pt x="719" y="474"/>
                      <a:pt x="722" y="472"/>
                    </a:cubicBezTo>
                    <a:cubicBezTo>
                      <a:pt x="725" y="470"/>
                      <a:pt x="724" y="469"/>
                      <a:pt x="721" y="468"/>
                    </a:cubicBezTo>
                    <a:cubicBezTo>
                      <a:pt x="718" y="467"/>
                      <a:pt x="716" y="466"/>
                      <a:pt x="718" y="466"/>
                    </a:cubicBezTo>
                    <a:cubicBezTo>
                      <a:pt x="721" y="465"/>
                      <a:pt x="722" y="464"/>
                      <a:pt x="724" y="461"/>
                    </a:cubicBezTo>
                    <a:cubicBezTo>
                      <a:pt x="725" y="457"/>
                      <a:pt x="723" y="459"/>
                      <a:pt x="719" y="454"/>
                    </a:cubicBezTo>
                    <a:cubicBezTo>
                      <a:pt x="716" y="449"/>
                      <a:pt x="714" y="456"/>
                      <a:pt x="710" y="455"/>
                    </a:cubicBezTo>
                    <a:cubicBezTo>
                      <a:pt x="707" y="455"/>
                      <a:pt x="713" y="450"/>
                      <a:pt x="710" y="448"/>
                    </a:cubicBezTo>
                    <a:cubicBezTo>
                      <a:pt x="707" y="447"/>
                      <a:pt x="701" y="448"/>
                      <a:pt x="696" y="452"/>
                    </a:cubicBezTo>
                    <a:cubicBezTo>
                      <a:pt x="692" y="455"/>
                      <a:pt x="692" y="451"/>
                      <a:pt x="688" y="455"/>
                    </a:cubicBezTo>
                    <a:cubicBezTo>
                      <a:pt x="685" y="459"/>
                      <a:pt x="685" y="453"/>
                      <a:pt x="686" y="452"/>
                    </a:cubicBezTo>
                    <a:cubicBezTo>
                      <a:pt x="688" y="450"/>
                      <a:pt x="690" y="452"/>
                      <a:pt x="691" y="450"/>
                    </a:cubicBezTo>
                    <a:cubicBezTo>
                      <a:pt x="693" y="447"/>
                      <a:pt x="695" y="450"/>
                      <a:pt x="699" y="447"/>
                    </a:cubicBezTo>
                    <a:cubicBezTo>
                      <a:pt x="703" y="444"/>
                      <a:pt x="707" y="445"/>
                      <a:pt x="708" y="443"/>
                    </a:cubicBezTo>
                    <a:cubicBezTo>
                      <a:pt x="710" y="441"/>
                      <a:pt x="706" y="439"/>
                      <a:pt x="702" y="439"/>
                    </a:cubicBezTo>
                    <a:cubicBezTo>
                      <a:pt x="698" y="440"/>
                      <a:pt x="695" y="434"/>
                      <a:pt x="693" y="436"/>
                    </a:cubicBezTo>
                    <a:cubicBezTo>
                      <a:pt x="690" y="438"/>
                      <a:pt x="690" y="433"/>
                      <a:pt x="688" y="435"/>
                    </a:cubicBezTo>
                    <a:cubicBezTo>
                      <a:pt x="685" y="437"/>
                      <a:pt x="683" y="434"/>
                      <a:pt x="682" y="431"/>
                    </a:cubicBezTo>
                    <a:cubicBezTo>
                      <a:pt x="680" y="427"/>
                      <a:pt x="672" y="421"/>
                      <a:pt x="667" y="420"/>
                    </a:cubicBezTo>
                    <a:cubicBezTo>
                      <a:pt x="662" y="418"/>
                      <a:pt x="666" y="416"/>
                      <a:pt x="668" y="418"/>
                    </a:cubicBezTo>
                    <a:cubicBezTo>
                      <a:pt x="671" y="419"/>
                      <a:pt x="674" y="416"/>
                      <a:pt x="675" y="414"/>
                    </a:cubicBezTo>
                    <a:cubicBezTo>
                      <a:pt x="676" y="412"/>
                      <a:pt x="673" y="410"/>
                      <a:pt x="672" y="410"/>
                    </a:cubicBezTo>
                    <a:cubicBezTo>
                      <a:pt x="670" y="410"/>
                      <a:pt x="670" y="408"/>
                      <a:pt x="671" y="406"/>
                    </a:cubicBezTo>
                    <a:cubicBezTo>
                      <a:pt x="671" y="404"/>
                      <a:pt x="665" y="401"/>
                      <a:pt x="665" y="399"/>
                    </a:cubicBezTo>
                    <a:cubicBezTo>
                      <a:pt x="665" y="398"/>
                      <a:pt x="662" y="396"/>
                      <a:pt x="662" y="395"/>
                    </a:cubicBezTo>
                    <a:cubicBezTo>
                      <a:pt x="662" y="393"/>
                      <a:pt x="659" y="391"/>
                      <a:pt x="659" y="388"/>
                    </a:cubicBezTo>
                    <a:cubicBezTo>
                      <a:pt x="659" y="386"/>
                      <a:pt x="653" y="382"/>
                      <a:pt x="653" y="379"/>
                    </a:cubicBezTo>
                    <a:cubicBezTo>
                      <a:pt x="653" y="376"/>
                      <a:pt x="650" y="374"/>
                      <a:pt x="649" y="371"/>
                    </a:cubicBezTo>
                    <a:cubicBezTo>
                      <a:pt x="648" y="368"/>
                      <a:pt x="646" y="370"/>
                      <a:pt x="645" y="374"/>
                    </a:cubicBezTo>
                    <a:cubicBezTo>
                      <a:pt x="644" y="379"/>
                      <a:pt x="640" y="378"/>
                      <a:pt x="641" y="380"/>
                    </a:cubicBezTo>
                    <a:cubicBezTo>
                      <a:pt x="643" y="383"/>
                      <a:pt x="642" y="383"/>
                      <a:pt x="640" y="385"/>
                    </a:cubicBezTo>
                    <a:cubicBezTo>
                      <a:pt x="638" y="387"/>
                      <a:pt x="641" y="390"/>
                      <a:pt x="638" y="390"/>
                    </a:cubicBezTo>
                    <a:cubicBezTo>
                      <a:pt x="635" y="390"/>
                      <a:pt x="637" y="395"/>
                      <a:pt x="635" y="393"/>
                    </a:cubicBezTo>
                    <a:cubicBezTo>
                      <a:pt x="634" y="390"/>
                      <a:pt x="630" y="391"/>
                      <a:pt x="630" y="394"/>
                    </a:cubicBezTo>
                    <a:cubicBezTo>
                      <a:pt x="630" y="396"/>
                      <a:pt x="624" y="399"/>
                      <a:pt x="622" y="398"/>
                    </a:cubicBezTo>
                    <a:cubicBezTo>
                      <a:pt x="619" y="398"/>
                      <a:pt x="619" y="393"/>
                      <a:pt x="617" y="395"/>
                    </a:cubicBezTo>
                    <a:cubicBezTo>
                      <a:pt x="615" y="396"/>
                      <a:pt x="616" y="390"/>
                      <a:pt x="612" y="391"/>
                    </a:cubicBezTo>
                    <a:cubicBezTo>
                      <a:pt x="609" y="391"/>
                      <a:pt x="607" y="390"/>
                      <a:pt x="608" y="388"/>
                    </a:cubicBezTo>
                    <a:cubicBezTo>
                      <a:pt x="609" y="385"/>
                      <a:pt x="603" y="383"/>
                      <a:pt x="605" y="382"/>
                    </a:cubicBezTo>
                    <a:cubicBezTo>
                      <a:pt x="607" y="380"/>
                      <a:pt x="604" y="377"/>
                      <a:pt x="604" y="372"/>
                    </a:cubicBezTo>
                    <a:cubicBezTo>
                      <a:pt x="603" y="367"/>
                      <a:pt x="606" y="367"/>
                      <a:pt x="606" y="365"/>
                    </a:cubicBezTo>
                    <a:cubicBezTo>
                      <a:pt x="606" y="363"/>
                      <a:pt x="604" y="363"/>
                      <a:pt x="602" y="365"/>
                    </a:cubicBezTo>
                    <a:cubicBezTo>
                      <a:pt x="600" y="366"/>
                      <a:pt x="600" y="363"/>
                      <a:pt x="597" y="363"/>
                    </a:cubicBezTo>
                    <a:cubicBezTo>
                      <a:pt x="595" y="363"/>
                      <a:pt x="588" y="363"/>
                      <a:pt x="587" y="359"/>
                    </a:cubicBezTo>
                    <a:cubicBezTo>
                      <a:pt x="587" y="356"/>
                      <a:pt x="584" y="358"/>
                      <a:pt x="583" y="354"/>
                    </a:cubicBezTo>
                    <a:cubicBezTo>
                      <a:pt x="582" y="351"/>
                      <a:pt x="579" y="354"/>
                      <a:pt x="579" y="352"/>
                    </a:cubicBezTo>
                    <a:cubicBezTo>
                      <a:pt x="579" y="349"/>
                      <a:pt x="578" y="348"/>
                      <a:pt x="576" y="348"/>
                    </a:cubicBezTo>
                    <a:cubicBezTo>
                      <a:pt x="573" y="348"/>
                      <a:pt x="573" y="346"/>
                      <a:pt x="570" y="345"/>
                    </a:cubicBezTo>
                    <a:cubicBezTo>
                      <a:pt x="567" y="345"/>
                      <a:pt x="563" y="347"/>
                      <a:pt x="561" y="348"/>
                    </a:cubicBezTo>
                    <a:cubicBezTo>
                      <a:pt x="560" y="349"/>
                      <a:pt x="555" y="345"/>
                      <a:pt x="554" y="347"/>
                    </a:cubicBezTo>
                    <a:cubicBezTo>
                      <a:pt x="552" y="348"/>
                      <a:pt x="552" y="346"/>
                      <a:pt x="547" y="344"/>
                    </a:cubicBezTo>
                    <a:cubicBezTo>
                      <a:pt x="542" y="343"/>
                      <a:pt x="536" y="343"/>
                      <a:pt x="536" y="344"/>
                    </a:cubicBezTo>
                    <a:cubicBezTo>
                      <a:pt x="535" y="346"/>
                      <a:pt x="532" y="347"/>
                      <a:pt x="532" y="351"/>
                    </a:cubicBezTo>
                    <a:cubicBezTo>
                      <a:pt x="533" y="354"/>
                      <a:pt x="537" y="354"/>
                      <a:pt x="538" y="356"/>
                    </a:cubicBezTo>
                    <a:cubicBezTo>
                      <a:pt x="539" y="359"/>
                      <a:pt x="536" y="358"/>
                      <a:pt x="536" y="360"/>
                    </a:cubicBezTo>
                    <a:cubicBezTo>
                      <a:pt x="535" y="363"/>
                      <a:pt x="533" y="363"/>
                      <a:pt x="533" y="364"/>
                    </a:cubicBezTo>
                    <a:cubicBezTo>
                      <a:pt x="533" y="366"/>
                      <a:pt x="535" y="366"/>
                      <a:pt x="536" y="369"/>
                    </a:cubicBezTo>
                    <a:cubicBezTo>
                      <a:pt x="536" y="372"/>
                      <a:pt x="538" y="372"/>
                      <a:pt x="539" y="377"/>
                    </a:cubicBezTo>
                    <a:cubicBezTo>
                      <a:pt x="539" y="381"/>
                      <a:pt x="537" y="380"/>
                      <a:pt x="536" y="381"/>
                    </a:cubicBezTo>
                    <a:cubicBezTo>
                      <a:pt x="534" y="381"/>
                      <a:pt x="536" y="384"/>
                      <a:pt x="533" y="387"/>
                    </a:cubicBezTo>
                    <a:cubicBezTo>
                      <a:pt x="530" y="390"/>
                      <a:pt x="528" y="393"/>
                      <a:pt x="530" y="395"/>
                    </a:cubicBezTo>
                    <a:cubicBezTo>
                      <a:pt x="532" y="396"/>
                      <a:pt x="540" y="400"/>
                      <a:pt x="543" y="405"/>
                    </a:cubicBezTo>
                    <a:cubicBezTo>
                      <a:pt x="546" y="410"/>
                      <a:pt x="546" y="418"/>
                      <a:pt x="545" y="423"/>
                    </a:cubicBezTo>
                    <a:cubicBezTo>
                      <a:pt x="544" y="429"/>
                      <a:pt x="538" y="430"/>
                      <a:pt x="533" y="435"/>
                    </a:cubicBezTo>
                    <a:cubicBezTo>
                      <a:pt x="528" y="440"/>
                      <a:pt x="523" y="439"/>
                      <a:pt x="521" y="439"/>
                    </a:cubicBezTo>
                    <a:cubicBezTo>
                      <a:pt x="519" y="439"/>
                      <a:pt x="520" y="444"/>
                      <a:pt x="523" y="447"/>
                    </a:cubicBezTo>
                    <a:cubicBezTo>
                      <a:pt x="527" y="451"/>
                      <a:pt x="524" y="452"/>
                      <a:pt x="526" y="456"/>
                    </a:cubicBezTo>
                    <a:cubicBezTo>
                      <a:pt x="527" y="460"/>
                      <a:pt x="526" y="463"/>
                      <a:pt x="528" y="466"/>
                    </a:cubicBezTo>
                    <a:cubicBezTo>
                      <a:pt x="530" y="469"/>
                      <a:pt x="529" y="471"/>
                      <a:pt x="526" y="473"/>
                    </a:cubicBezTo>
                    <a:cubicBezTo>
                      <a:pt x="523" y="475"/>
                      <a:pt x="527" y="474"/>
                      <a:pt x="527" y="477"/>
                    </a:cubicBezTo>
                    <a:cubicBezTo>
                      <a:pt x="528" y="481"/>
                      <a:pt x="526" y="479"/>
                      <a:pt x="524" y="477"/>
                    </a:cubicBezTo>
                    <a:cubicBezTo>
                      <a:pt x="521" y="475"/>
                      <a:pt x="519" y="480"/>
                      <a:pt x="519" y="482"/>
                    </a:cubicBezTo>
                    <a:cubicBezTo>
                      <a:pt x="519" y="484"/>
                      <a:pt x="513" y="479"/>
                      <a:pt x="512" y="480"/>
                    </a:cubicBezTo>
                    <a:cubicBezTo>
                      <a:pt x="511" y="480"/>
                      <a:pt x="512" y="476"/>
                      <a:pt x="509" y="474"/>
                    </a:cubicBezTo>
                    <a:cubicBezTo>
                      <a:pt x="506" y="471"/>
                      <a:pt x="503" y="471"/>
                      <a:pt x="503" y="468"/>
                    </a:cubicBezTo>
                    <a:cubicBezTo>
                      <a:pt x="503" y="465"/>
                      <a:pt x="497" y="464"/>
                      <a:pt x="497" y="461"/>
                    </a:cubicBezTo>
                    <a:cubicBezTo>
                      <a:pt x="497" y="458"/>
                      <a:pt x="498" y="450"/>
                      <a:pt x="497" y="448"/>
                    </a:cubicBezTo>
                    <a:cubicBezTo>
                      <a:pt x="495" y="445"/>
                      <a:pt x="496" y="443"/>
                      <a:pt x="498" y="441"/>
                    </a:cubicBezTo>
                    <a:cubicBezTo>
                      <a:pt x="499" y="439"/>
                      <a:pt x="496" y="436"/>
                      <a:pt x="493" y="436"/>
                    </a:cubicBezTo>
                    <a:cubicBezTo>
                      <a:pt x="490" y="436"/>
                      <a:pt x="485" y="435"/>
                      <a:pt x="480" y="435"/>
                    </a:cubicBezTo>
                    <a:cubicBezTo>
                      <a:pt x="476" y="435"/>
                      <a:pt x="473" y="435"/>
                      <a:pt x="471" y="433"/>
                    </a:cubicBezTo>
                    <a:cubicBezTo>
                      <a:pt x="470" y="432"/>
                      <a:pt x="466" y="429"/>
                      <a:pt x="460" y="428"/>
                    </a:cubicBezTo>
                    <a:cubicBezTo>
                      <a:pt x="454" y="426"/>
                      <a:pt x="451" y="423"/>
                      <a:pt x="451" y="422"/>
                    </a:cubicBezTo>
                    <a:cubicBezTo>
                      <a:pt x="450" y="420"/>
                      <a:pt x="445" y="419"/>
                      <a:pt x="443" y="417"/>
                    </a:cubicBezTo>
                    <a:cubicBezTo>
                      <a:pt x="442" y="415"/>
                      <a:pt x="436" y="414"/>
                      <a:pt x="434" y="415"/>
                    </a:cubicBezTo>
                    <a:cubicBezTo>
                      <a:pt x="432" y="415"/>
                      <a:pt x="426" y="410"/>
                      <a:pt x="423" y="410"/>
                    </a:cubicBezTo>
                    <a:cubicBezTo>
                      <a:pt x="420" y="410"/>
                      <a:pt x="412" y="414"/>
                      <a:pt x="410" y="414"/>
                    </a:cubicBezTo>
                    <a:cubicBezTo>
                      <a:pt x="409" y="414"/>
                      <a:pt x="411" y="411"/>
                      <a:pt x="412" y="410"/>
                    </a:cubicBezTo>
                    <a:cubicBezTo>
                      <a:pt x="412" y="408"/>
                      <a:pt x="409" y="403"/>
                      <a:pt x="408" y="399"/>
                    </a:cubicBezTo>
                    <a:cubicBezTo>
                      <a:pt x="407" y="395"/>
                      <a:pt x="406" y="391"/>
                      <a:pt x="402" y="392"/>
                    </a:cubicBezTo>
                    <a:cubicBezTo>
                      <a:pt x="398" y="392"/>
                      <a:pt x="393" y="390"/>
                      <a:pt x="392" y="390"/>
                    </a:cubicBezTo>
                    <a:cubicBezTo>
                      <a:pt x="391" y="389"/>
                      <a:pt x="391" y="378"/>
                      <a:pt x="392" y="374"/>
                    </a:cubicBezTo>
                    <a:cubicBezTo>
                      <a:pt x="393" y="369"/>
                      <a:pt x="398" y="363"/>
                      <a:pt x="398" y="360"/>
                    </a:cubicBezTo>
                    <a:cubicBezTo>
                      <a:pt x="398" y="357"/>
                      <a:pt x="401" y="356"/>
                      <a:pt x="404" y="355"/>
                    </a:cubicBezTo>
                    <a:cubicBezTo>
                      <a:pt x="406" y="354"/>
                      <a:pt x="404" y="349"/>
                      <a:pt x="407" y="348"/>
                    </a:cubicBezTo>
                    <a:cubicBezTo>
                      <a:pt x="410" y="348"/>
                      <a:pt x="410" y="347"/>
                      <a:pt x="411" y="345"/>
                    </a:cubicBezTo>
                    <a:cubicBezTo>
                      <a:pt x="411" y="342"/>
                      <a:pt x="415" y="344"/>
                      <a:pt x="413" y="342"/>
                    </a:cubicBezTo>
                    <a:cubicBezTo>
                      <a:pt x="411" y="340"/>
                      <a:pt x="412" y="340"/>
                      <a:pt x="417" y="340"/>
                    </a:cubicBezTo>
                    <a:cubicBezTo>
                      <a:pt x="421" y="340"/>
                      <a:pt x="427" y="338"/>
                      <a:pt x="426" y="334"/>
                    </a:cubicBezTo>
                    <a:cubicBezTo>
                      <a:pt x="425" y="329"/>
                      <a:pt x="414" y="333"/>
                      <a:pt x="414" y="329"/>
                    </a:cubicBezTo>
                    <a:cubicBezTo>
                      <a:pt x="414" y="326"/>
                      <a:pt x="400" y="325"/>
                      <a:pt x="401" y="323"/>
                    </a:cubicBezTo>
                    <a:cubicBezTo>
                      <a:pt x="402" y="321"/>
                      <a:pt x="415" y="325"/>
                      <a:pt x="420" y="327"/>
                    </a:cubicBezTo>
                    <a:cubicBezTo>
                      <a:pt x="425" y="329"/>
                      <a:pt x="426" y="328"/>
                      <a:pt x="430" y="328"/>
                    </a:cubicBezTo>
                    <a:cubicBezTo>
                      <a:pt x="434" y="328"/>
                      <a:pt x="431" y="323"/>
                      <a:pt x="432" y="321"/>
                    </a:cubicBezTo>
                    <a:cubicBezTo>
                      <a:pt x="433" y="319"/>
                      <a:pt x="440" y="324"/>
                      <a:pt x="445" y="323"/>
                    </a:cubicBezTo>
                    <a:cubicBezTo>
                      <a:pt x="449" y="322"/>
                      <a:pt x="453" y="313"/>
                      <a:pt x="457" y="311"/>
                    </a:cubicBezTo>
                    <a:cubicBezTo>
                      <a:pt x="460" y="308"/>
                      <a:pt x="457" y="306"/>
                      <a:pt x="450" y="307"/>
                    </a:cubicBezTo>
                    <a:cubicBezTo>
                      <a:pt x="443" y="307"/>
                      <a:pt x="439" y="304"/>
                      <a:pt x="435" y="302"/>
                    </a:cubicBezTo>
                    <a:cubicBezTo>
                      <a:pt x="432" y="299"/>
                      <a:pt x="432" y="297"/>
                      <a:pt x="436" y="297"/>
                    </a:cubicBezTo>
                    <a:cubicBezTo>
                      <a:pt x="440" y="297"/>
                      <a:pt x="449" y="305"/>
                      <a:pt x="453" y="305"/>
                    </a:cubicBezTo>
                    <a:cubicBezTo>
                      <a:pt x="456" y="305"/>
                      <a:pt x="463" y="298"/>
                      <a:pt x="465" y="296"/>
                    </a:cubicBezTo>
                    <a:cubicBezTo>
                      <a:pt x="468" y="294"/>
                      <a:pt x="463" y="293"/>
                      <a:pt x="461" y="291"/>
                    </a:cubicBezTo>
                    <a:cubicBezTo>
                      <a:pt x="459" y="290"/>
                      <a:pt x="464" y="288"/>
                      <a:pt x="467" y="288"/>
                    </a:cubicBezTo>
                    <a:cubicBezTo>
                      <a:pt x="470" y="288"/>
                      <a:pt x="471" y="291"/>
                      <a:pt x="473" y="292"/>
                    </a:cubicBezTo>
                    <a:cubicBezTo>
                      <a:pt x="474" y="294"/>
                      <a:pt x="479" y="291"/>
                      <a:pt x="482" y="291"/>
                    </a:cubicBezTo>
                    <a:cubicBezTo>
                      <a:pt x="484" y="291"/>
                      <a:pt x="481" y="287"/>
                      <a:pt x="477" y="285"/>
                    </a:cubicBezTo>
                    <a:cubicBezTo>
                      <a:pt x="473" y="284"/>
                      <a:pt x="477" y="281"/>
                      <a:pt x="478" y="283"/>
                    </a:cubicBezTo>
                    <a:cubicBezTo>
                      <a:pt x="480" y="286"/>
                      <a:pt x="483" y="285"/>
                      <a:pt x="484" y="288"/>
                    </a:cubicBezTo>
                    <a:cubicBezTo>
                      <a:pt x="486" y="293"/>
                      <a:pt x="488" y="290"/>
                      <a:pt x="491" y="288"/>
                    </a:cubicBezTo>
                    <a:cubicBezTo>
                      <a:pt x="495" y="287"/>
                      <a:pt x="497" y="285"/>
                      <a:pt x="499" y="283"/>
                    </a:cubicBezTo>
                    <a:cubicBezTo>
                      <a:pt x="501" y="280"/>
                      <a:pt x="502" y="283"/>
                      <a:pt x="504" y="279"/>
                    </a:cubicBezTo>
                    <a:cubicBezTo>
                      <a:pt x="506" y="276"/>
                      <a:pt x="503" y="273"/>
                      <a:pt x="500" y="270"/>
                    </a:cubicBezTo>
                    <a:cubicBezTo>
                      <a:pt x="497" y="268"/>
                      <a:pt x="500" y="266"/>
                      <a:pt x="497" y="264"/>
                    </a:cubicBezTo>
                    <a:cubicBezTo>
                      <a:pt x="494" y="263"/>
                      <a:pt x="494" y="260"/>
                      <a:pt x="497" y="261"/>
                    </a:cubicBezTo>
                    <a:cubicBezTo>
                      <a:pt x="501" y="261"/>
                      <a:pt x="504" y="260"/>
                      <a:pt x="506" y="258"/>
                    </a:cubicBezTo>
                    <a:cubicBezTo>
                      <a:pt x="507" y="255"/>
                      <a:pt x="500" y="255"/>
                      <a:pt x="503" y="253"/>
                    </a:cubicBezTo>
                    <a:cubicBezTo>
                      <a:pt x="507" y="251"/>
                      <a:pt x="504" y="249"/>
                      <a:pt x="501" y="249"/>
                    </a:cubicBezTo>
                    <a:cubicBezTo>
                      <a:pt x="497" y="249"/>
                      <a:pt x="494" y="247"/>
                      <a:pt x="494" y="245"/>
                    </a:cubicBezTo>
                    <a:cubicBezTo>
                      <a:pt x="494" y="242"/>
                      <a:pt x="488" y="244"/>
                      <a:pt x="485" y="242"/>
                    </a:cubicBezTo>
                    <a:cubicBezTo>
                      <a:pt x="481" y="240"/>
                      <a:pt x="473" y="241"/>
                      <a:pt x="471" y="241"/>
                    </a:cubicBezTo>
                    <a:cubicBezTo>
                      <a:pt x="470" y="241"/>
                      <a:pt x="469" y="249"/>
                      <a:pt x="472" y="249"/>
                    </a:cubicBezTo>
                    <a:cubicBezTo>
                      <a:pt x="475" y="249"/>
                      <a:pt x="477" y="252"/>
                      <a:pt x="475" y="253"/>
                    </a:cubicBezTo>
                    <a:cubicBezTo>
                      <a:pt x="472" y="254"/>
                      <a:pt x="475" y="257"/>
                      <a:pt x="473" y="257"/>
                    </a:cubicBezTo>
                    <a:cubicBezTo>
                      <a:pt x="471" y="256"/>
                      <a:pt x="468" y="256"/>
                      <a:pt x="468" y="260"/>
                    </a:cubicBezTo>
                    <a:cubicBezTo>
                      <a:pt x="467" y="265"/>
                      <a:pt x="467" y="267"/>
                      <a:pt x="464" y="269"/>
                    </a:cubicBezTo>
                    <a:cubicBezTo>
                      <a:pt x="461" y="270"/>
                      <a:pt x="463" y="263"/>
                      <a:pt x="460" y="264"/>
                    </a:cubicBezTo>
                    <a:cubicBezTo>
                      <a:pt x="457" y="264"/>
                      <a:pt x="457" y="270"/>
                      <a:pt x="459" y="270"/>
                    </a:cubicBezTo>
                    <a:cubicBezTo>
                      <a:pt x="461" y="271"/>
                      <a:pt x="462" y="273"/>
                      <a:pt x="462" y="275"/>
                    </a:cubicBezTo>
                    <a:cubicBezTo>
                      <a:pt x="463" y="278"/>
                      <a:pt x="458" y="276"/>
                      <a:pt x="456" y="279"/>
                    </a:cubicBezTo>
                    <a:cubicBezTo>
                      <a:pt x="454" y="283"/>
                      <a:pt x="454" y="278"/>
                      <a:pt x="451" y="276"/>
                    </a:cubicBezTo>
                    <a:cubicBezTo>
                      <a:pt x="449" y="273"/>
                      <a:pt x="446" y="270"/>
                      <a:pt x="446" y="267"/>
                    </a:cubicBezTo>
                    <a:cubicBezTo>
                      <a:pt x="446" y="264"/>
                      <a:pt x="447" y="264"/>
                      <a:pt x="449" y="263"/>
                    </a:cubicBezTo>
                    <a:cubicBezTo>
                      <a:pt x="451" y="263"/>
                      <a:pt x="449" y="261"/>
                      <a:pt x="449" y="258"/>
                    </a:cubicBezTo>
                    <a:cubicBezTo>
                      <a:pt x="449" y="254"/>
                      <a:pt x="447" y="255"/>
                      <a:pt x="444" y="252"/>
                    </a:cubicBezTo>
                    <a:cubicBezTo>
                      <a:pt x="441" y="248"/>
                      <a:pt x="437" y="248"/>
                      <a:pt x="436" y="250"/>
                    </a:cubicBezTo>
                    <a:cubicBezTo>
                      <a:pt x="434" y="252"/>
                      <a:pt x="435" y="255"/>
                      <a:pt x="433" y="256"/>
                    </a:cubicBezTo>
                    <a:cubicBezTo>
                      <a:pt x="430" y="257"/>
                      <a:pt x="431" y="262"/>
                      <a:pt x="429" y="263"/>
                    </a:cubicBezTo>
                    <a:cubicBezTo>
                      <a:pt x="427" y="263"/>
                      <a:pt x="428" y="253"/>
                      <a:pt x="426" y="253"/>
                    </a:cubicBezTo>
                    <a:cubicBezTo>
                      <a:pt x="424" y="252"/>
                      <a:pt x="424" y="249"/>
                      <a:pt x="427" y="249"/>
                    </a:cubicBezTo>
                    <a:cubicBezTo>
                      <a:pt x="430" y="249"/>
                      <a:pt x="432" y="246"/>
                      <a:pt x="429" y="246"/>
                    </a:cubicBezTo>
                    <a:cubicBezTo>
                      <a:pt x="427" y="246"/>
                      <a:pt x="423" y="243"/>
                      <a:pt x="421" y="242"/>
                    </a:cubicBezTo>
                    <a:cubicBezTo>
                      <a:pt x="419" y="242"/>
                      <a:pt x="416" y="245"/>
                      <a:pt x="415" y="244"/>
                    </a:cubicBezTo>
                    <a:cubicBezTo>
                      <a:pt x="413" y="242"/>
                      <a:pt x="415" y="239"/>
                      <a:pt x="415" y="237"/>
                    </a:cubicBezTo>
                    <a:cubicBezTo>
                      <a:pt x="415" y="235"/>
                      <a:pt x="418" y="238"/>
                      <a:pt x="420" y="235"/>
                    </a:cubicBezTo>
                    <a:cubicBezTo>
                      <a:pt x="422" y="232"/>
                      <a:pt x="415" y="232"/>
                      <a:pt x="415" y="230"/>
                    </a:cubicBezTo>
                    <a:cubicBezTo>
                      <a:pt x="415" y="227"/>
                      <a:pt x="409" y="226"/>
                      <a:pt x="407" y="225"/>
                    </a:cubicBezTo>
                    <a:cubicBezTo>
                      <a:pt x="405" y="224"/>
                      <a:pt x="408" y="219"/>
                      <a:pt x="407" y="218"/>
                    </a:cubicBezTo>
                    <a:cubicBezTo>
                      <a:pt x="406" y="216"/>
                      <a:pt x="400" y="210"/>
                      <a:pt x="397" y="210"/>
                    </a:cubicBezTo>
                    <a:cubicBezTo>
                      <a:pt x="394" y="211"/>
                      <a:pt x="393" y="206"/>
                      <a:pt x="395" y="206"/>
                    </a:cubicBezTo>
                    <a:cubicBezTo>
                      <a:pt x="396" y="207"/>
                      <a:pt x="398" y="205"/>
                      <a:pt x="401" y="202"/>
                    </a:cubicBezTo>
                    <a:cubicBezTo>
                      <a:pt x="404" y="198"/>
                      <a:pt x="404" y="197"/>
                      <a:pt x="402" y="197"/>
                    </a:cubicBezTo>
                    <a:cubicBezTo>
                      <a:pt x="400" y="196"/>
                      <a:pt x="399" y="194"/>
                      <a:pt x="403" y="194"/>
                    </a:cubicBezTo>
                    <a:cubicBezTo>
                      <a:pt x="406" y="194"/>
                      <a:pt x="413" y="197"/>
                      <a:pt x="416" y="195"/>
                    </a:cubicBezTo>
                    <a:cubicBezTo>
                      <a:pt x="418" y="193"/>
                      <a:pt x="425" y="182"/>
                      <a:pt x="428" y="178"/>
                    </a:cubicBezTo>
                    <a:cubicBezTo>
                      <a:pt x="431" y="174"/>
                      <a:pt x="426" y="174"/>
                      <a:pt x="419" y="174"/>
                    </a:cubicBezTo>
                    <a:cubicBezTo>
                      <a:pt x="412" y="175"/>
                      <a:pt x="411" y="172"/>
                      <a:pt x="405" y="172"/>
                    </a:cubicBezTo>
                    <a:cubicBezTo>
                      <a:pt x="400" y="171"/>
                      <a:pt x="389" y="173"/>
                      <a:pt x="388" y="174"/>
                    </a:cubicBezTo>
                    <a:cubicBezTo>
                      <a:pt x="386" y="176"/>
                      <a:pt x="390" y="177"/>
                      <a:pt x="390" y="179"/>
                    </a:cubicBezTo>
                    <a:cubicBezTo>
                      <a:pt x="389" y="181"/>
                      <a:pt x="386" y="178"/>
                      <a:pt x="384" y="179"/>
                    </a:cubicBezTo>
                    <a:cubicBezTo>
                      <a:pt x="383" y="180"/>
                      <a:pt x="385" y="182"/>
                      <a:pt x="384" y="188"/>
                    </a:cubicBezTo>
                    <a:cubicBezTo>
                      <a:pt x="384" y="195"/>
                      <a:pt x="386" y="195"/>
                      <a:pt x="388" y="198"/>
                    </a:cubicBezTo>
                    <a:cubicBezTo>
                      <a:pt x="389" y="200"/>
                      <a:pt x="389" y="203"/>
                      <a:pt x="389" y="208"/>
                    </a:cubicBezTo>
                    <a:cubicBezTo>
                      <a:pt x="389" y="212"/>
                      <a:pt x="385" y="211"/>
                      <a:pt x="384" y="212"/>
                    </a:cubicBezTo>
                    <a:cubicBezTo>
                      <a:pt x="383" y="213"/>
                      <a:pt x="387" y="215"/>
                      <a:pt x="387" y="217"/>
                    </a:cubicBezTo>
                    <a:cubicBezTo>
                      <a:pt x="386" y="220"/>
                      <a:pt x="382" y="216"/>
                      <a:pt x="380" y="217"/>
                    </a:cubicBezTo>
                    <a:cubicBezTo>
                      <a:pt x="377" y="217"/>
                      <a:pt x="375" y="224"/>
                      <a:pt x="378" y="226"/>
                    </a:cubicBezTo>
                    <a:cubicBezTo>
                      <a:pt x="380" y="228"/>
                      <a:pt x="381" y="228"/>
                      <a:pt x="379" y="230"/>
                    </a:cubicBezTo>
                    <a:cubicBezTo>
                      <a:pt x="378" y="232"/>
                      <a:pt x="375" y="236"/>
                      <a:pt x="380" y="239"/>
                    </a:cubicBezTo>
                    <a:cubicBezTo>
                      <a:pt x="384" y="243"/>
                      <a:pt x="393" y="243"/>
                      <a:pt x="397" y="245"/>
                    </a:cubicBezTo>
                    <a:cubicBezTo>
                      <a:pt x="401" y="248"/>
                      <a:pt x="395" y="247"/>
                      <a:pt x="397" y="250"/>
                    </a:cubicBezTo>
                    <a:cubicBezTo>
                      <a:pt x="398" y="253"/>
                      <a:pt x="394" y="254"/>
                      <a:pt x="394" y="256"/>
                    </a:cubicBezTo>
                    <a:cubicBezTo>
                      <a:pt x="394" y="259"/>
                      <a:pt x="396" y="258"/>
                      <a:pt x="398" y="253"/>
                    </a:cubicBezTo>
                    <a:cubicBezTo>
                      <a:pt x="401" y="249"/>
                      <a:pt x="402" y="255"/>
                      <a:pt x="402" y="258"/>
                    </a:cubicBezTo>
                    <a:cubicBezTo>
                      <a:pt x="402" y="262"/>
                      <a:pt x="399" y="260"/>
                      <a:pt x="396" y="263"/>
                    </a:cubicBezTo>
                    <a:cubicBezTo>
                      <a:pt x="394" y="267"/>
                      <a:pt x="392" y="267"/>
                      <a:pt x="388" y="267"/>
                    </a:cubicBezTo>
                    <a:cubicBezTo>
                      <a:pt x="384" y="266"/>
                      <a:pt x="387" y="272"/>
                      <a:pt x="388" y="275"/>
                    </a:cubicBezTo>
                    <a:cubicBezTo>
                      <a:pt x="389" y="278"/>
                      <a:pt x="388" y="279"/>
                      <a:pt x="384" y="278"/>
                    </a:cubicBezTo>
                    <a:cubicBezTo>
                      <a:pt x="379" y="277"/>
                      <a:pt x="377" y="274"/>
                      <a:pt x="379" y="271"/>
                    </a:cubicBezTo>
                    <a:cubicBezTo>
                      <a:pt x="381" y="268"/>
                      <a:pt x="383" y="264"/>
                      <a:pt x="380" y="264"/>
                    </a:cubicBezTo>
                    <a:cubicBezTo>
                      <a:pt x="378" y="265"/>
                      <a:pt x="372" y="264"/>
                      <a:pt x="370" y="262"/>
                    </a:cubicBezTo>
                    <a:cubicBezTo>
                      <a:pt x="369" y="259"/>
                      <a:pt x="372" y="260"/>
                      <a:pt x="377" y="261"/>
                    </a:cubicBezTo>
                    <a:cubicBezTo>
                      <a:pt x="382" y="261"/>
                      <a:pt x="377" y="257"/>
                      <a:pt x="381" y="257"/>
                    </a:cubicBezTo>
                    <a:cubicBezTo>
                      <a:pt x="385" y="257"/>
                      <a:pt x="388" y="259"/>
                      <a:pt x="391" y="257"/>
                    </a:cubicBezTo>
                    <a:cubicBezTo>
                      <a:pt x="394" y="254"/>
                      <a:pt x="389" y="248"/>
                      <a:pt x="386" y="249"/>
                    </a:cubicBezTo>
                    <a:cubicBezTo>
                      <a:pt x="384" y="250"/>
                      <a:pt x="379" y="251"/>
                      <a:pt x="379" y="249"/>
                    </a:cubicBezTo>
                    <a:cubicBezTo>
                      <a:pt x="379" y="246"/>
                      <a:pt x="384" y="248"/>
                      <a:pt x="386" y="247"/>
                    </a:cubicBezTo>
                    <a:cubicBezTo>
                      <a:pt x="389" y="247"/>
                      <a:pt x="385" y="244"/>
                      <a:pt x="381" y="245"/>
                    </a:cubicBezTo>
                    <a:cubicBezTo>
                      <a:pt x="378" y="245"/>
                      <a:pt x="375" y="246"/>
                      <a:pt x="372" y="242"/>
                    </a:cubicBezTo>
                    <a:cubicBezTo>
                      <a:pt x="369" y="239"/>
                      <a:pt x="364" y="237"/>
                      <a:pt x="362" y="245"/>
                    </a:cubicBezTo>
                    <a:cubicBezTo>
                      <a:pt x="361" y="252"/>
                      <a:pt x="356" y="248"/>
                      <a:pt x="354" y="250"/>
                    </a:cubicBezTo>
                    <a:cubicBezTo>
                      <a:pt x="352" y="253"/>
                      <a:pt x="356" y="255"/>
                      <a:pt x="361" y="255"/>
                    </a:cubicBezTo>
                    <a:cubicBezTo>
                      <a:pt x="366" y="255"/>
                      <a:pt x="370" y="260"/>
                      <a:pt x="367" y="260"/>
                    </a:cubicBezTo>
                    <a:cubicBezTo>
                      <a:pt x="365" y="260"/>
                      <a:pt x="366" y="263"/>
                      <a:pt x="364" y="262"/>
                    </a:cubicBezTo>
                    <a:cubicBezTo>
                      <a:pt x="361" y="261"/>
                      <a:pt x="358" y="262"/>
                      <a:pt x="360" y="264"/>
                    </a:cubicBezTo>
                    <a:cubicBezTo>
                      <a:pt x="362" y="266"/>
                      <a:pt x="359" y="267"/>
                      <a:pt x="360" y="270"/>
                    </a:cubicBezTo>
                    <a:cubicBezTo>
                      <a:pt x="360" y="272"/>
                      <a:pt x="356" y="270"/>
                      <a:pt x="352" y="269"/>
                    </a:cubicBezTo>
                    <a:cubicBezTo>
                      <a:pt x="348" y="269"/>
                      <a:pt x="341" y="270"/>
                      <a:pt x="335" y="271"/>
                    </a:cubicBezTo>
                    <a:cubicBezTo>
                      <a:pt x="330" y="273"/>
                      <a:pt x="324" y="271"/>
                      <a:pt x="322" y="268"/>
                    </a:cubicBezTo>
                    <a:cubicBezTo>
                      <a:pt x="320" y="266"/>
                      <a:pt x="317" y="266"/>
                      <a:pt x="313" y="266"/>
                    </a:cubicBezTo>
                    <a:cubicBezTo>
                      <a:pt x="309" y="266"/>
                      <a:pt x="311" y="263"/>
                      <a:pt x="306" y="262"/>
                    </a:cubicBezTo>
                    <a:cubicBezTo>
                      <a:pt x="301" y="262"/>
                      <a:pt x="302" y="258"/>
                      <a:pt x="301" y="256"/>
                    </a:cubicBezTo>
                    <a:cubicBezTo>
                      <a:pt x="301" y="253"/>
                      <a:pt x="291" y="254"/>
                      <a:pt x="288" y="256"/>
                    </a:cubicBezTo>
                    <a:cubicBezTo>
                      <a:pt x="284" y="259"/>
                      <a:pt x="277" y="258"/>
                      <a:pt x="275" y="262"/>
                    </a:cubicBezTo>
                    <a:cubicBezTo>
                      <a:pt x="273" y="266"/>
                      <a:pt x="277" y="265"/>
                      <a:pt x="279" y="265"/>
                    </a:cubicBezTo>
                    <a:cubicBezTo>
                      <a:pt x="282" y="265"/>
                      <a:pt x="282" y="262"/>
                      <a:pt x="287" y="263"/>
                    </a:cubicBezTo>
                    <a:cubicBezTo>
                      <a:pt x="292" y="263"/>
                      <a:pt x="296" y="257"/>
                      <a:pt x="298" y="259"/>
                    </a:cubicBezTo>
                    <a:cubicBezTo>
                      <a:pt x="300" y="262"/>
                      <a:pt x="289" y="266"/>
                      <a:pt x="284" y="267"/>
                    </a:cubicBezTo>
                    <a:cubicBezTo>
                      <a:pt x="279" y="267"/>
                      <a:pt x="280" y="271"/>
                      <a:pt x="285" y="278"/>
                    </a:cubicBezTo>
                    <a:cubicBezTo>
                      <a:pt x="290" y="285"/>
                      <a:pt x="283" y="281"/>
                      <a:pt x="283" y="285"/>
                    </a:cubicBezTo>
                    <a:cubicBezTo>
                      <a:pt x="283" y="288"/>
                      <a:pt x="274" y="284"/>
                      <a:pt x="278" y="282"/>
                    </a:cubicBezTo>
                    <a:cubicBezTo>
                      <a:pt x="281" y="281"/>
                      <a:pt x="280" y="278"/>
                      <a:pt x="277" y="276"/>
                    </a:cubicBezTo>
                    <a:cubicBezTo>
                      <a:pt x="274" y="273"/>
                      <a:pt x="272" y="276"/>
                      <a:pt x="273" y="273"/>
                    </a:cubicBezTo>
                    <a:cubicBezTo>
                      <a:pt x="273" y="271"/>
                      <a:pt x="270" y="273"/>
                      <a:pt x="267" y="271"/>
                    </a:cubicBezTo>
                    <a:cubicBezTo>
                      <a:pt x="264" y="269"/>
                      <a:pt x="263" y="267"/>
                      <a:pt x="260" y="269"/>
                    </a:cubicBezTo>
                    <a:cubicBezTo>
                      <a:pt x="256" y="271"/>
                      <a:pt x="252" y="271"/>
                      <a:pt x="244" y="272"/>
                    </a:cubicBezTo>
                    <a:cubicBezTo>
                      <a:pt x="236" y="273"/>
                      <a:pt x="222" y="273"/>
                      <a:pt x="219" y="270"/>
                    </a:cubicBezTo>
                    <a:cubicBezTo>
                      <a:pt x="217" y="268"/>
                      <a:pt x="226" y="263"/>
                      <a:pt x="229" y="264"/>
                    </a:cubicBezTo>
                    <a:cubicBezTo>
                      <a:pt x="231" y="264"/>
                      <a:pt x="230" y="261"/>
                      <a:pt x="226" y="257"/>
                    </a:cubicBezTo>
                    <a:cubicBezTo>
                      <a:pt x="221" y="254"/>
                      <a:pt x="212" y="252"/>
                      <a:pt x="212" y="254"/>
                    </a:cubicBezTo>
                    <a:cubicBezTo>
                      <a:pt x="212" y="256"/>
                      <a:pt x="207" y="254"/>
                      <a:pt x="200" y="253"/>
                    </a:cubicBezTo>
                    <a:cubicBezTo>
                      <a:pt x="193" y="252"/>
                      <a:pt x="192" y="249"/>
                      <a:pt x="187" y="249"/>
                    </a:cubicBezTo>
                    <a:cubicBezTo>
                      <a:pt x="183" y="249"/>
                      <a:pt x="176" y="247"/>
                      <a:pt x="171" y="243"/>
                    </a:cubicBezTo>
                    <a:cubicBezTo>
                      <a:pt x="166" y="239"/>
                      <a:pt x="153" y="240"/>
                      <a:pt x="152" y="244"/>
                    </a:cubicBezTo>
                    <a:cubicBezTo>
                      <a:pt x="150" y="248"/>
                      <a:pt x="146" y="248"/>
                      <a:pt x="142" y="248"/>
                    </a:cubicBezTo>
                    <a:cubicBezTo>
                      <a:pt x="138" y="248"/>
                      <a:pt x="144" y="243"/>
                      <a:pt x="142" y="242"/>
                    </a:cubicBezTo>
                    <a:cubicBezTo>
                      <a:pt x="141" y="241"/>
                      <a:pt x="143" y="236"/>
                      <a:pt x="140" y="236"/>
                    </a:cubicBezTo>
                    <a:cubicBezTo>
                      <a:pt x="137" y="235"/>
                      <a:pt x="134" y="248"/>
                      <a:pt x="128" y="248"/>
                    </a:cubicBezTo>
                    <a:cubicBezTo>
                      <a:pt x="123" y="247"/>
                      <a:pt x="120" y="234"/>
                      <a:pt x="116" y="231"/>
                    </a:cubicBezTo>
                    <a:cubicBezTo>
                      <a:pt x="111" y="228"/>
                      <a:pt x="107" y="227"/>
                      <a:pt x="111" y="232"/>
                    </a:cubicBezTo>
                    <a:cubicBezTo>
                      <a:pt x="114" y="237"/>
                      <a:pt x="107" y="234"/>
                      <a:pt x="108" y="237"/>
                    </a:cubicBezTo>
                    <a:cubicBezTo>
                      <a:pt x="108" y="241"/>
                      <a:pt x="101" y="245"/>
                      <a:pt x="101" y="243"/>
                    </a:cubicBezTo>
                    <a:cubicBezTo>
                      <a:pt x="102" y="241"/>
                      <a:pt x="98" y="239"/>
                      <a:pt x="93" y="244"/>
                    </a:cubicBezTo>
                    <a:cubicBezTo>
                      <a:pt x="89" y="249"/>
                      <a:pt x="86" y="248"/>
                      <a:pt x="85" y="247"/>
                    </a:cubicBezTo>
                    <a:cubicBezTo>
                      <a:pt x="85" y="245"/>
                      <a:pt x="72" y="251"/>
                      <a:pt x="72" y="254"/>
                    </a:cubicBezTo>
                    <a:cubicBezTo>
                      <a:pt x="73" y="256"/>
                      <a:pt x="70" y="258"/>
                      <a:pt x="66" y="257"/>
                    </a:cubicBezTo>
                    <a:cubicBezTo>
                      <a:pt x="63" y="257"/>
                      <a:pt x="66" y="254"/>
                      <a:pt x="69" y="253"/>
                    </a:cubicBezTo>
                    <a:cubicBezTo>
                      <a:pt x="72" y="251"/>
                      <a:pt x="80" y="244"/>
                      <a:pt x="85" y="243"/>
                    </a:cubicBezTo>
                    <a:cubicBezTo>
                      <a:pt x="89" y="243"/>
                      <a:pt x="98" y="239"/>
                      <a:pt x="98" y="237"/>
                    </a:cubicBezTo>
                    <a:cubicBezTo>
                      <a:pt x="98" y="235"/>
                      <a:pt x="94" y="237"/>
                      <a:pt x="91" y="236"/>
                    </a:cubicBezTo>
                    <a:cubicBezTo>
                      <a:pt x="88" y="236"/>
                      <a:pt x="83" y="239"/>
                      <a:pt x="77" y="241"/>
                    </a:cubicBezTo>
                    <a:cubicBezTo>
                      <a:pt x="72" y="243"/>
                      <a:pt x="67" y="243"/>
                      <a:pt x="68" y="246"/>
                    </a:cubicBezTo>
                    <a:cubicBezTo>
                      <a:pt x="70" y="249"/>
                      <a:pt x="63" y="245"/>
                      <a:pt x="62" y="247"/>
                    </a:cubicBezTo>
                    <a:cubicBezTo>
                      <a:pt x="61" y="249"/>
                      <a:pt x="58" y="247"/>
                      <a:pt x="60" y="246"/>
                    </a:cubicBezTo>
                    <a:cubicBezTo>
                      <a:pt x="62" y="245"/>
                      <a:pt x="56" y="243"/>
                      <a:pt x="56" y="244"/>
                    </a:cubicBezTo>
                    <a:cubicBezTo>
                      <a:pt x="56" y="245"/>
                      <a:pt x="55" y="247"/>
                      <a:pt x="50" y="247"/>
                    </a:cubicBezTo>
                    <a:cubicBezTo>
                      <a:pt x="46" y="247"/>
                      <a:pt x="41" y="250"/>
                      <a:pt x="44" y="253"/>
                    </a:cubicBezTo>
                    <a:cubicBezTo>
                      <a:pt x="47" y="255"/>
                      <a:pt x="49" y="256"/>
                      <a:pt x="48" y="257"/>
                    </a:cubicBezTo>
                    <a:cubicBezTo>
                      <a:pt x="46" y="259"/>
                      <a:pt x="41" y="253"/>
                      <a:pt x="35" y="254"/>
                    </a:cubicBezTo>
                    <a:cubicBezTo>
                      <a:pt x="28" y="255"/>
                      <a:pt x="15" y="247"/>
                      <a:pt x="15" y="245"/>
                    </a:cubicBezTo>
                    <a:cubicBezTo>
                      <a:pt x="15" y="243"/>
                      <a:pt x="6" y="244"/>
                      <a:pt x="0" y="244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73"/>
                      <a:pt x="3" y="375"/>
                      <a:pt x="4" y="374"/>
                    </a:cubicBezTo>
                    <a:cubicBezTo>
                      <a:pt x="5" y="372"/>
                      <a:pt x="8" y="374"/>
                      <a:pt x="12" y="372"/>
                    </a:cubicBezTo>
                    <a:cubicBezTo>
                      <a:pt x="16" y="370"/>
                      <a:pt x="18" y="374"/>
                      <a:pt x="18" y="376"/>
                    </a:cubicBezTo>
                    <a:cubicBezTo>
                      <a:pt x="18" y="378"/>
                      <a:pt x="24" y="382"/>
                      <a:pt x="26" y="385"/>
                    </a:cubicBezTo>
                    <a:cubicBezTo>
                      <a:pt x="29" y="388"/>
                      <a:pt x="30" y="391"/>
                      <a:pt x="33" y="389"/>
                    </a:cubicBezTo>
                    <a:cubicBezTo>
                      <a:pt x="35" y="387"/>
                      <a:pt x="40" y="386"/>
                      <a:pt x="40" y="383"/>
                    </a:cubicBezTo>
                    <a:cubicBezTo>
                      <a:pt x="40" y="380"/>
                      <a:pt x="52" y="379"/>
                      <a:pt x="52" y="384"/>
                    </a:cubicBezTo>
                    <a:cubicBezTo>
                      <a:pt x="52" y="388"/>
                      <a:pt x="63" y="393"/>
                      <a:pt x="70" y="404"/>
                    </a:cubicBezTo>
                    <a:cubicBezTo>
                      <a:pt x="76" y="416"/>
                      <a:pt x="75" y="418"/>
                      <a:pt x="85" y="422"/>
                    </a:cubicBezTo>
                    <a:cubicBezTo>
                      <a:pt x="94" y="426"/>
                      <a:pt x="94" y="428"/>
                      <a:pt x="93" y="431"/>
                    </a:cubicBezTo>
                    <a:cubicBezTo>
                      <a:pt x="92" y="434"/>
                      <a:pt x="99" y="436"/>
                      <a:pt x="95" y="439"/>
                    </a:cubicBezTo>
                    <a:cubicBezTo>
                      <a:pt x="93" y="440"/>
                      <a:pt x="91" y="441"/>
                      <a:pt x="89" y="443"/>
                    </a:cubicBezTo>
                    <a:cubicBezTo>
                      <a:pt x="89" y="444"/>
                      <a:pt x="91" y="445"/>
                      <a:pt x="92" y="447"/>
                    </a:cubicBezTo>
                    <a:cubicBezTo>
                      <a:pt x="95" y="449"/>
                      <a:pt x="88" y="449"/>
                      <a:pt x="90" y="450"/>
                    </a:cubicBezTo>
                    <a:cubicBezTo>
                      <a:pt x="92" y="452"/>
                      <a:pt x="90" y="455"/>
                      <a:pt x="92" y="457"/>
                    </a:cubicBezTo>
                    <a:cubicBezTo>
                      <a:pt x="94" y="459"/>
                      <a:pt x="97" y="458"/>
                      <a:pt x="99" y="456"/>
                    </a:cubicBezTo>
                    <a:cubicBezTo>
                      <a:pt x="101" y="455"/>
                      <a:pt x="103" y="458"/>
                      <a:pt x="101" y="461"/>
                    </a:cubicBezTo>
                    <a:cubicBezTo>
                      <a:pt x="99" y="464"/>
                      <a:pt x="103" y="466"/>
                      <a:pt x="104" y="464"/>
                    </a:cubicBezTo>
                    <a:cubicBezTo>
                      <a:pt x="106" y="462"/>
                      <a:pt x="110" y="467"/>
                      <a:pt x="111" y="468"/>
                    </a:cubicBezTo>
                    <a:cubicBezTo>
                      <a:pt x="113" y="469"/>
                      <a:pt x="115" y="472"/>
                      <a:pt x="112" y="472"/>
                    </a:cubicBezTo>
                    <a:cubicBezTo>
                      <a:pt x="109" y="472"/>
                      <a:pt x="109" y="477"/>
                      <a:pt x="111" y="477"/>
                    </a:cubicBezTo>
                    <a:cubicBezTo>
                      <a:pt x="114" y="477"/>
                      <a:pt x="113" y="480"/>
                      <a:pt x="113" y="482"/>
                    </a:cubicBezTo>
                    <a:cubicBezTo>
                      <a:pt x="113" y="483"/>
                      <a:pt x="120" y="486"/>
                      <a:pt x="122" y="485"/>
                    </a:cubicBezTo>
                    <a:cubicBezTo>
                      <a:pt x="125" y="484"/>
                      <a:pt x="127" y="486"/>
                      <a:pt x="128" y="489"/>
                    </a:cubicBezTo>
                    <a:cubicBezTo>
                      <a:pt x="129" y="491"/>
                      <a:pt x="134" y="492"/>
                      <a:pt x="135" y="491"/>
                    </a:cubicBezTo>
                    <a:cubicBezTo>
                      <a:pt x="137" y="489"/>
                      <a:pt x="138" y="493"/>
                      <a:pt x="139" y="496"/>
                    </a:cubicBezTo>
                    <a:cubicBezTo>
                      <a:pt x="139" y="498"/>
                      <a:pt x="143" y="497"/>
                      <a:pt x="145" y="497"/>
                    </a:cubicBezTo>
                    <a:cubicBezTo>
                      <a:pt x="147" y="497"/>
                      <a:pt x="148" y="500"/>
                      <a:pt x="150" y="499"/>
                    </a:cubicBezTo>
                    <a:cubicBezTo>
                      <a:pt x="153" y="498"/>
                      <a:pt x="154" y="504"/>
                      <a:pt x="156" y="507"/>
                    </a:cubicBezTo>
                    <a:cubicBezTo>
                      <a:pt x="388" y="506"/>
                      <a:pt x="388" y="506"/>
                      <a:pt x="388" y="506"/>
                    </a:cubicBezTo>
                    <a:cubicBezTo>
                      <a:pt x="388" y="506"/>
                      <a:pt x="389" y="500"/>
                      <a:pt x="391" y="502"/>
                    </a:cubicBezTo>
                    <a:cubicBezTo>
                      <a:pt x="394" y="504"/>
                      <a:pt x="392" y="507"/>
                      <a:pt x="395" y="509"/>
                    </a:cubicBezTo>
                    <a:cubicBezTo>
                      <a:pt x="398" y="510"/>
                      <a:pt x="400" y="512"/>
                      <a:pt x="402" y="511"/>
                    </a:cubicBezTo>
                    <a:cubicBezTo>
                      <a:pt x="404" y="510"/>
                      <a:pt x="407" y="508"/>
                      <a:pt x="410" y="511"/>
                    </a:cubicBezTo>
                    <a:cubicBezTo>
                      <a:pt x="413" y="515"/>
                      <a:pt x="415" y="512"/>
                      <a:pt x="417" y="514"/>
                    </a:cubicBezTo>
                    <a:cubicBezTo>
                      <a:pt x="419" y="516"/>
                      <a:pt x="422" y="518"/>
                      <a:pt x="424" y="515"/>
                    </a:cubicBezTo>
                    <a:cubicBezTo>
                      <a:pt x="426" y="513"/>
                      <a:pt x="433" y="516"/>
                      <a:pt x="436" y="517"/>
                    </a:cubicBezTo>
                    <a:cubicBezTo>
                      <a:pt x="440" y="514"/>
                      <a:pt x="443" y="507"/>
                      <a:pt x="447" y="507"/>
                    </a:cubicBezTo>
                    <a:cubicBezTo>
                      <a:pt x="452" y="507"/>
                      <a:pt x="464" y="508"/>
                      <a:pt x="465" y="514"/>
                    </a:cubicBezTo>
                    <a:cubicBezTo>
                      <a:pt x="466" y="520"/>
                      <a:pt x="473" y="515"/>
                      <a:pt x="474" y="520"/>
                    </a:cubicBezTo>
                    <a:cubicBezTo>
                      <a:pt x="475" y="526"/>
                      <a:pt x="479" y="530"/>
                      <a:pt x="479" y="532"/>
                    </a:cubicBezTo>
                    <a:cubicBezTo>
                      <a:pt x="480" y="533"/>
                      <a:pt x="482" y="534"/>
                      <a:pt x="483" y="536"/>
                    </a:cubicBezTo>
                    <a:cubicBezTo>
                      <a:pt x="486" y="535"/>
                      <a:pt x="492" y="536"/>
                      <a:pt x="496" y="537"/>
                    </a:cubicBezTo>
                    <a:cubicBezTo>
                      <a:pt x="502" y="539"/>
                      <a:pt x="509" y="535"/>
                      <a:pt x="512" y="541"/>
                    </a:cubicBezTo>
                    <a:cubicBezTo>
                      <a:pt x="515" y="548"/>
                      <a:pt x="521" y="553"/>
                      <a:pt x="515" y="553"/>
                    </a:cubicBezTo>
                    <a:cubicBezTo>
                      <a:pt x="510" y="553"/>
                      <a:pt x="504" y="547"/>
                      <a:pt x="504" y="550"/>
                    </a:cubicBezTo>
                    <a:cubicBezTo>
                      <a:pt x="505" y="554"/>
                      <a:pt x="502" y="552"/>
                      <a:pt x="502" y="558"/>
                    </a:cubicBezTo>
                    <a:cubicBezTo>
                      <a:pt x="502" y="563"/>
                      <a:pt x="498" y="571"/>
                      <a:pt x="496" y="571"/>
                    </a:cubicBezTo>
                    <a:cubicBezTo>
                      <a:pt x="495" y="571"/>
                      <a:pt x="495" y="571"/>
                      <a:pt x="495" y="571"/>
                    </a:cubicBezTo>
                    <a:cubicBezTo>
                      <a:pt x="495" y="573"/>
                      <a:pt x="495" y="576"/>
                      <a:pt x="497" y="577"/>
                    </a:cubicBezTo>
                    <a:cubicBezTo>
                      <a:pt x="500" y="575"/>
                      <a:pt x="504" y="572"/>
                      <a:pt x="507" y="572"/>
                    </a:cubicBezTo>
                    <a:cubicBezTo>
                      <a:pt x="513" y="572"/>
                      <a:pt x="514" y="576"/>
                      <a:pt x="518" y="573"/>
                    </a:cubicBezTo>
                    <a:cubicBezTo>
                      <a:pt x="522" y="571"/>
                      <a:pt x="522" y="569"/>
                      <a:pt x="523" y="571"/>
                    </a:cubicBezTo>
                    <a:cubicBezTo>
                      <a:pt x="523" y="572"/>
                      <a:pt x="523" y="572"/>
                      <a:pt x="523" y="572"/>
                    </a:cubicBezTo>
                    <a:cubicBezTo>
                      <a:pt x="524" y="571"/>
                      <a:pt x="525" y="571"/>
                      <a:pt x="526" y="570"/>
                    </a:cubicBezTo>
                    <a:cubicBezTo>
                      <a:pt x="526" y="569"/>
                      <a:pt x="525" y="568"/>
                      <a:pt x="525" y="567"/>
                    </a:cubicBezTo>
                    <a:cubicBezTo>
                      <a:pt x="521" y="567"/>
                      <a:pt x="520" y="568"/>
                      <a:pt x="519" y="565"/>
                    </a:cubicBezTo>
                    <a:cubicBezTo>
                      <a:pt x="518" y="561"/>
                      <a:pt x="530" y="557"/>
                      <a:pt x="536" y="558"/>
                    </a:cubicBezTo>
                    <a:cubicBezTo>
                      <a:pt x="542" y="559"/>
                      <a:pt x="546" y="555"/>
                      <a:pt x="548" y="557"/>
                    </a:cubicBezTo>
                    <a:cubicBezTo>
                      <a:pt x="551" y="554"/>
                      <a:pt x="558" y="549"/>
                      <a:pt x="559" y="549"/>
                    </a:cubicBezTo>
                    <a:cubicBezTo>
                      <a:pt x="561" y="549"/>
                      <a:pt x="588" y="549"/>
                      <a:pt x="588" y="549"/>
                    </a:cubicBezTo>
                    <a:cubicBezTo>
                      <a:pt x="588" y="549"/>
                      <a:pt x="597" y="543"/>
                      <a:pt x="599" y="538"/>
                    </a:cubicBezTo>
                    <a:cubicBezTo>
                      <a:pt x="600" y="532"/>
                      <a:pt x="606" y="520"/>
                      <a:pt x="609" y="523"/>
                    </a:cubicBezTo>
                    <a:cubicBezTo>
                      <a:pt x="613" y="525"/>
                      <a:pt x="620" y="523"/>
                      <a:pt x="620" y="526"/>
                    </a:cubicBezTo>
                    <a:cubicBezTo>
                      <a:pt x="621" y="528"/>
                      <a:pt x="618" y="537"/>
                      <a:pt x="628" y="549"/>
                    </a:cubicBezTo>
                    <a:cubicBezTo>
                      <a:pt x="631" y="547"/>
                      <a:pt x="634" y="546"/>
                      <a:pt x="636" y="546"/>
                    </a:cubicBezTo>
                    <a:cubicBezTo>
                      <a:pt x="640" y="546"/>
                      <a:pt x="645" y="541"/>
                      <a:pt x="646" y="539"/>
                    </a:cubicBezTo>
                    <a:cubicBezTo>
                      <a:pt x="648" y="536"/>
                      <a:pt x="650" y="541"/>
                      <a:pt x="647" y="542"/>
                    </a:cubicBezTo>
                    <a:cubicBezTo>
                      <a:pt x="644" y="543"/>
                      <a:pt x="649" y="545"/>
                      <a:pt x="654" y="545"/>
                    </a:cubicBezTo>
                    <a:cubicBezTo>
                      <a:pt x="660" y="545"/>
                      <a:pt x="652" y="547"/>
                      <a:pt x="648" y="547"/>
                    </a:cubicBezTo>
                    <a:cubicBezTo>
                      <a:pt x="644" y="547"/>
                      <a:pt x="643" y="547"/>
                      <a:pt x="637" y="552"/>
                    </a:cubicBezTo>
                    <a:cubicBezTo>
                      <a:pt x="632" y="558"/>
                      <a:pt x="633" y="559"/>
                      <a:pt x="636" y="562"/>
                    </a:cubicBezTo>
                    <a:cubicBezTo>
                      <a:pt x="639" y="564"/>
                      <a:pt x="643" y="563"/>
                      <a:pt x="647" y="560"/>
                    </a:cubicBezTo>
                    <a:cubicBezTo>
                      <a:pt x="651" y="556"/>
                      <a:pt x="651" y="553"/>
                      <a:pt x="655" y="553"/>
                    </a:cubicBezTo>
                    <a:cubicBezTo>
                      <a:pt x="659" y="553"/>
                      <a:pt x="670" y="549"/>
                      <a:pt x="675" y="548"/>
                    </a:cubicBezTo>
                    <a:cubicBezTo>
                      <a:pt x="679" y="546"/>
                      <a:pt x="676" y="545"/>
                      <a:pt x="676" y="543"/>
                    </a:cubicBezTo>
                    <a:cubicBezTo>
                      <a:pt x="676" y="541"/>
                      <a:pt x="685" y="541"/>
                      <a:pt x="688" y="539"/>
                    </a:cubicBezTo>
                    <a:cubicBezTo>
                      <a:pt x="691" y="537"/>
                      <a:pt x="687" y="535"/>
                      <a:pt x="685" y="536"/>
                    </a:cubicBezTo>
                    <a:close/>
                    <a:moveTo>
                      <a:pt x="199" y="294"/>
                    </a:moveTo>
                    <a:cubicBezTo>
                      <a:pt x="194" y="300"/>
                      <a:pt x="192" y="301"/>
                      <a:pt x="187" y="300"/>
                    </a:cubicBezTo>
                    <a:cubicBezTo>
                      <a:pt x="182" y="299"/>
                      <a:pt x="179" y="302"/>
                      <a:pt x="181" y="303"/>
                    </a:cubicBezTo>
                    <a:cubicBezTo>
                      <a:pt x="184" y="305"/>
                      <a:pt x="184" y="307"/>
                      <a:pt x="179" y="308"/>
                    </a:cubicBezTo>
                    <a:cubicBezTo>
                      <a:pt x="174" y="309"/>
                      <a:pt x="170" y="313"/>
                      <a:pt x="168" y="312"/>
                    </a:cubicBezTo>
                    <a:cubicBezTo>
                      <a:pt x="166" y="312"/>
                      <a:pt x="177" y="304"/>
                      <a:pt x="174" y="302"/>
                    </a:cubicBezTo>
                    <a:cubicBezTo>
                      <a:pt x="171" y="300"/>
                      <a:pt x="164" y="306"/>
                      <a:pt x="164" y="308"/>
                    </a:cubicBezTo>
                    <a:cubicBezTo>
                      <a:pt x="164" y="311"/>
                      <a:pt x="159" y="311"/>
                      <a:pt x="157" y="311"/>
                    </a:cubicBezTo>
                    <a:cubicBezTo>
                      <a:pt x="154" y="311"/>
                      <a:pt x="150" y="308"/>
                      <a:pt x="153" y="308"/>
                    </a:cubicBezTo>
                    <a:cubicBezTo>
                      <a:pt x="156" y="307"/>
                      <a:pt x="154" y="304"/>
                      <a:pt x="158" y="303"/>
                    </a:cubicBezTo>
                    <a:cubicBezTo>
                      <a:pt x="162" y="301"/>
                      <a:pt x="157" y="299"/>
                      <a:pt x="158" y="297"/>
                    </a:cubicBezTo>
                    <a:cubicBezTo>
                      <a:pt x="159" y="296"/>
                      <a:pt x="167" y="299"/>
                      <a:pt x="167" y="296"/>
                    </a:cubicBezTo>
                    <a:cubicBezTo>
                      <a:pt x="167" y="293"/>
                      <a:pt x="159" y="291"/>
                      <a:pt x="157" y="292"/>
                    </a:cubicBezTo>
                    <a:cubicBezTo>
                      <a:pt x="154" y="294"/>
                      <a:pt x="148" y="298"/>
                      <a:pt x="140" y="295"/>
                    </a:cubicBezTo>
                    <a:cubicBezTo>
                      <a:pt x="138" y="294"/>
                      <a:pt x="159" y="292"/>
                      <a:pt x="163" y="288"/>
                    </a:cubicBezTo>
                    <a:cubicBezTo>
                      <a:pt x="166" y="285"/>
                      <a:pt x="182" y="281"/>
                      <a:pt x="184" y="284"/>
                    </a:cubicBezTo>
                    <a:cubicBezTo>
                      <a:pt x="185" y="287"/>
                      <a:pt x="175" y="289"/>
                      <a:pt x="180" y="292"/>
                    </a:cubicBezTo>
                    <a:cubicBezTo>
                      <a:pt x="184" y="295"/>
                      <a:pt x="192" y="293"/>
                      <a:pt x="194" y="290"/>
                    </a:cubicBezTo>
                    <a:cubicBezTo>
                      <a:pt x="196" y="287"/>
                      <a:pt x="203" y="288"/>
                      <a:pt x="199" y="294"/>
                    </a:cubicBezTo>
                    <a:close/>
                    <a:moveTo>
                      <a:pt x="246" y="354"/>
                    </a:moveTo>
                    <a:cubicBezTo>
                      <a:pt x="240" y="359"/>
                      <a:pt x="240" y="357"/>
                      <a:pt x="235" y="358"/>
                    </a:cubicBezTo>
                    <a:cubicBezTo>
                      <a:pt x="230" y="359"/>
                      <a:pt x="234" y="364"/>
                      <a:pt x="228" y="365"/>
                    </a:cubicBezTo>
                    <a:cubicBezTo>
                      <a:pt x="222" y="365"/>
                      <a:pt x="207" y="366"/>
                      <a:pt x="205" y="362"/>
                    </a:cubicBezTo>
                    <a:cubicBezTo>
                      <a:pt x="205" y="361"/>
                      <a:pt x="213" y="362"/>
                      <a:pt x="214" y="360"/>
                    </a:cubicBezTo>
                    <a:cubicBezTo>
                      <a:pt x="215" y="357"/>
                      <a:pt x="217" y="353"/>
                      <a:pt x="221" y="353"/>
                    </a:cubicBezTo>
                    <a:cubicBezTo>
                      <a:pt x="224" y="353"/>
                      <a:pt x="224" y="348"/>
                      <a:pt x="218" y="345"/>
                    </a:cubicBezTo>
                    <a:cubicBezTo>
                      <a:pt x="212" y="342"/>
                      <a:pt x="227" y="340"/>
                      <a:pt x="230" y="345"/>
                    </a:cubicBezTo>
                    <a:cubicBezTo>
                      <a:pt x="234" y="350"/>
                      <a:pt x="240" y="353"/>
                      <a:pt x="243" y="350"/>
                    </a:cubicBezTo>
                    <a:cubicBezTo>
                      <a:pt x="246" y="346"/>
                      <a:pt x="266" y="337"/>
                      <a:pt x="266" y="341"/>
                    </a:cubicBezTo>
                    <a:cubicBezTo>
                      <a:pt x="266" y="346"/>
                      <a:pt x="252" y="349"/>
                      <a:pt x="246" y="354"/>
                    </a:cubicBezTo>
                    <a:close/>
                    <a:moveTo>
                      <a:pt x="376" y="489"/>
                    </a:moveTo>
                    <a:cubicBezTo>
                      <a:pt x="372" y="490"/>
                      <a:pt x="376" y="479"/>
                      <a:pt x="369" y="475"/>
                    </a:cubicBezTo>
                    <a:cubicBezTo>
                      <a:pt x="360" y="470"/>
                      <a:pt x="356" y="461"/>
                      <a:pt x="356" y="456"/>
                    </a:cubicBezTo>
                    <a:cubicBezTo>
                      <a:pt x="356" y="451"/>
                      <a:pt x="363" y="449"/>
                      <a:pt x="366" y="453"/>
                    </a:cubicBezTo>
                    <a:cubicBezTo>
                      <a:pt x="369" y="456"/>
                      <a:pt x="374" y="472"/>
                      <a:pt x="376" y="476"/>
                    </a:cubicBezTo>
                    <a:cubicBezTo>
                      <a:pt x="379" y="481"/>
                      <a:pt x="379" y="489"/>
                      <a:pt x="376" y="489"/>
                    </a:cubicBezTo>
                    <a:close/>
                  </a:path>
                </a:pathLst>
              </a:custGeom>
              <a:solidFill>
                <a:srgbClr val="0070C0"/>
              </a:solidFill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23" name="Freeform 132"/>
              <p:cNvSpPr>
                <a:spLocks noEditPoints="1"/>
              </p:cNvSpPr>
              <p:nvPr/>
            </p:nvSpPr>
            <p:spPr bwMode="auto">
              <a:xfrm>
                <a:off x="5576329" y="3114961"/>
                <a:ext cx="325148" cy="239219"/>
              </a:xfrm>
              <a:custGeom>
                <a:avLst/>
                <a:gdLst>
                  <a:gd name="T0" fmla="*/ 107 w 108"/>
                  <a:gd name="T1" fmla="*/ 13 h 77"/>
                  <a:gd name="T2" fmla="*/ 98 w 108"/>
                  <a:gd name="T3" fmla="*/ 13 h 77"/>
                  <a:gd name="T4" fmla="*/ 88 w 108"/>
                  <a:gd name="T5" fmla="*/ 11 h 77"/>
                  <a:gd name="T6" fmla="*/ 84 w 108"/>
                  <a:gd name="T7" fmla="*/ 10 h 77"/>
                  <a:gd name="T8" fmla="*/ 78 w 108"/>
                  <a:gd name="T9" fmla="*/ 10 h 77"/>
                  <a:gd name="T10" fmla="*/ 70 w 108"/>
                  <a:gd name="T11" fmla="*/ 7 h 77"/>
                  <a:gd name="T12" fmla="*/ 65 w 108"/>
                  <a:gd name="T13" fmla="*/ 4 h 77"/>
                  <a:gd name="T14" fmla="*/ 50 w 108"/>
                  <a:gd name="T15" fmla="*/ 3 h 77"/>
                  <a:gd name="T16" fmla="*/ 22 w 108"/>
                  <a:gd name="T17" fmla="*/ 2 h 77"/>
                  <a:gd name="T18" fmla="*/ 12 w 108"/>
                  <a:gd name="T19" fmla="*/ 0 h 77"/>
                  <a:gd name="T20" fmla="*/ 5 w 108"/>
                  <a:gd name="T21" fmla="*/ 4 h 77"/>
                  <a:gd name="T22" fmla="*/ 3 w 108"/>
                  <a:gd name="T23" fmla="*/ 10 h 77"/>
                  <a:gd name="T24" fmla="*/ 5 w 108"/>
                  <a:gd name="T25" fmla="*/ 18 h 77"/>
                  <a:gd name="T26" fmla="*/ 7 w 108"/>
                  <a:gd name="T27" fmla="*/ 17 h 77"/>
                  <a:gd name="T28" fmla="*/ 10 w 108"/>
                  <a:gd name="T29" fmla="*/ 18 h 77"/>
                  <a:gd name="T30" fmla="*/ 15 w 108"/>
                  <a:gd name="T31" fmla="*/ 19 h 77"/>
                  <a:gd name="T32" fmla="*/ 19 w 108"/>
                  <a:gd name="T33" fmla="*/ 19 h 77"/>
                  <a:gd name="T34" fmla="*/ 24 w 108"/>
                  <a:gd name="T35" fmla="*/ 20 h 77"/>
                  <a:gd name="T36" fmla="*/ 26 w 108"/>
                  <a:gd name="T37" fmla="*/ 23 h 77"/>
                  <a:gd name="T38" fmla="*/ 21 w 108"/>
                  <a:gd name="T39" fmla="*/ 28 h 77"/>
                  <a:gd name="T40" fmla="*/ 21 w 108"/>
                  <a:gd name="T41" fmla="*/ 36 h 77"/>
                  <a:gd name="T42" fmla="*/ 20 w 108"/>
                  <a:gd name="T43" fmla="*/ 42 h 77"/>
                  <a:gd name="T44" fmla="*/ 17 w 108"/>
                  <a:gd name="T45" fmla="*/ 45 h 77"/>
                  <a:gd name="T46" fmla="*/ 20 w 108"/>
                  <a:gd name="T47" fmla="*/ 50 h 77"/>
                  <a:gd name="T48" fmla="*/ 18 w 108"/>
                  <a:gd name="T49" fmla="*/ 54 h 77"/>
                  <a:gd name="T50" fmla="*/ 20 w 108"/>
                  <a:gd name="T51" fmla="*/ 58 h 77"/>
                  <a:gd name="T52" fmla="*/ 16 w 108"/>
                  <a:gd name="T53" fmla="*/ 63 h 77"/>
                  <a:gd name="T54" fmla="*/ 18 w 108"/>
                  <a:gd name="T55" fmla="*/ 66 h 77"/>
                  <a:gd name="T56" fmla="*/ 22 w 108"/>
                  <a:gd name="T57" fmla="*/ 67 h 77"/>
                  <a:gd name="T58" fmla="*/ 32 w 108"/>
                  <a:gd name="T59" fmla="*/ 76 h 77"/>
                  <a:gd name="T60" fmla="*/ 34 w 108"/>
                  <a:gd name="T61" fmla="*/ 73 h 77"/>
                  <a:gd name="T62" fmla="*/ 39 w 108"/>
                  <a:gd name="T63" fmla="*/ 73 h 77"/>
                  <a:gd name="T64" fmla="*/ 47 w 108"/>
                  <a:gd name="T65" fmla="*/ 70 h 77"/>
                  <a:gd name="T66" fmla="*/ 57 w 108"/>
                  <a:gd name="T67" fmla="*/ 70 h 77"/>
                  <a:gd name="T68" fmla="*/ 64 w 108"/>
                  <a:gd name="T69" fmla="*/ 67 h 77"/>
                  <a:gd name="T70" fmla="*/ 70 w 108"/>
                  <a:gd name="T71" fmla="*/ 62 h 77"/>
                  <a:gd name="T72" fmla="*/ 73 w 108"/>
                  <a:gd name="T73" fmla="*/ 56 h 77"/>
                  <a:gd name="T74" fmla="*/ 79 w 108"/>
                  <a:gd name="T75" fmla="*/ 50 h 77"/>
                  <a:gd name="T76" fmla="*/ 80 w 108"/>
                  <a:gd name="T77" fmla="*/ 38 h 77"/>
                  <a:gd name="T78" fmla="*/ 87 w 108"/>
                  <a:gd name="T79" fmla="*/ 29 h 77"/>
                  <a:gd name="T80" fmla="*/ 94 w 108"/>
                  <a:gd name="T81" fmla="*/ 25 h 77"/>
                  <a:gd name="T82" fmla="*/ 104 w 108"/>
                  <a:gd name="T83" fmla="*/ 20 h 77"/>
                  <a:gd name="T84" fmla="*/ 107 w 108"/>
                  <a:gd name="T85" fmla="*/ 13 h 77"/>
                  <a:gd name="T86" fmla="*/ 108 w 108"/>
                  <a:gd name="T87" fmla="*/ 41 h 77"/>
                  <a:gd name="T88" fmla="*/ 100 w 108"/>
                  <a:gd name="T89" fmla="*/ 43 h 77"/>
                  <a:gd name="T90" fmla="*/ 108 w 108"/>
                  <a:gd name="T91" fmla="*/ 4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77">
                    <a:moveTo>
                      <a:pt x="107" y="13"/>
                    </a:moveTo>
                    <a:cubicBezTo>
                      <a:pt x="104" y="13"/>
                      <a:pt x="101" y="14"/>
                      <a:pt x="98" y="13"/>
                    </a:cubicBezTo>
                    <a:cubicBezTo>
                      <a:pt x="96" y="13"/>
                      <a:pt x="90" y="12"/>
                      <a:pt x="88" y="11"/>
                    </a:cubicBezTo>
                    <a:cubicBezTo>
                      <a:pt x="87" y="9"/>
                      <a:pt x="84" y="8"/>
                      <a:pt x="84" y="10"/>
                    </a:cubicBezTo>
                    <a:cubicBezTo>
                      <a:pt x="84" y="12"/>
                      <a:pt x="80" y="12"/>
                      <a:pt x="78" y="10"/>
                    </a:cubicBezTo>
                    <a:cubicBezTo>
                      <a:pt x="75" y="9"/>
                      <a:pt x="71" y="8"/>
                      <a:pt x="70" y="7"/>
                    </a:cubicBezTo>
                    <a:cubicBezTo>
                      <a:pt x="69" y="6"/>
                      <a:pt x="67" y="5"/>
                      <a:pt x="65" y="4"/>
                    </a:cubicBezTo>
                    <a:cubicBezTo>
                      <a:pt x="62" y="5"/>
                      <a:pt x="55" y="2"/>
                      <a:pt x="50" y="3"/>
                    </a:cubicBezTo>
                    <a:cubicBezTo>
                      <a:pt x="45" y="3"/>
                      <a:pt x="29" y="2"/>
                      <a:pt x="22" y="2"/>
                    </a:cubicBezTo>
                    <a:cubicBezTo>
                      <a:pt x="16" y="3"/>
                      <a:pt x="16" y="0"/>
                      <a:pt x="12" y="0"/>
                    </a:cubicBezTo>
                    <a:cubicBezTo>
                      <a:pt x="9" y="0"/>
                      <a:pt x="10" y="4"/>
                      <a:pt x="5" y="4"/>
                    </a:cubicBezTo>
                    <a:cubicBezTo>
                      <a:pt x="0" y="4"/>
                      <a:pt x="0" y="7"/>
                      <a:pt x="3" y="10"/>
                    </a:cubicBezTo>
                    <a:cubicBezTo>
                      <a:pt x="5" y="12"/>
                      <a:pt x="5" y="15"/>
                      <a:pt x="5" y="18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9" y="16"/>
                      <a:pt x="10" y="16"/>
                      <a:pt x="10" y="18"/>
                    </a:cubicBezTo>
                    <a:cubicBezTo>
                      <a:pt x="10" y="20"/>
                      <a:pt x="14" y="19"/>
                      <a:pt x="15" y="19"/>
                    </a:cubicBezTo>
                    <a:cubicBezTo>
                      <a:pt x="17" y="19"/>
                      <a:pt x="17" y="20"/>
                      <a:pt x="19" y="19"/>
                    </a:cubicBezTo>
                    <a:cubicBezTo>
                      <a:pt x="21" y="17"/>
                      <a:pt x="24" y="18"/>
                      <a:pt x="24" y="20"/>
                    </a:cubicBezTo>
                    <a:cubicBezTo>
                      <a:pt x="24" y="22"/>
                      <a:pt x="28" y="21"/>
                      <a:pt x="26" y="23"/>
                    </a:cubicBezTo>
                    <a:cubicBezTo>
                      <a:pt x="24" y="26"/>
                      <a:pt x="21" y="26"/>
                      <a:pt x="21" y="28"/>
                    </a:cubicBezTo>
                    <a:cubicBezTo>
                      <a:pt x="21" y="30"/>
                      <a:pt x="23" y="34"/>
                      <a:pt x="21" y="36"/>
                    </a:cubicBezTo>
                    <a:cubicBezTo>
                      <a:pt x="19" y="38"/>
                      <a:pt x="22" y="42"/>
                      <a:pt x="20" y="42"/>
                    </a:cubicBezTo>
                    <a:cubicBezTo>
                      <a:pt x="17" y="42"/>
                      <a:pt x="15" y="43"/>
                      <a:pt x="17" y="45"/>
                    </a:cubicBezTo>
                    <a:cubicBezTo>
                      <a:pt x="20" y="47"/>
                      <a:pt x="22" y="50"/>
                      <a:pt x="20" y="50"/>
                    </a:cubicBezTo>
                    <a:cubicBezTo>
                      <a:pt x="18" y="50"/>
                      <a:pt x="17" y="53"/>
                      <a:pt x="18" y="54"/>
                    </a:cubicBezTo>
                    <a:cubicBezTo>
                      <a:pt x="19" y="55"/>
                      <a:pt x="23" y="58"/>
                      <a:pt x="20" y="58"/>
                    </a:cubicBezTo>
                    <a:cubicBezTo>
                      <a:pt x="16" y="59"/>
                      <a:pt x="16" y="62"/>
                      <a:pt x="16" y="63"/>
                    </a:cubicBezTo>
                    <a:cubicBezTo>
                      <a:pt x="16" y="64"/>
                      <a:pt x="17" y="65"/>
                      <a:pt x="18" y="66"/>
                    </a:cubicBezTo>
                    <a:cubicBezTo>
                      <a:pt x="19" y="66"/>
                      <a:pt x="21" y="66"/>
                      <a:pt x="22" y="67"/>
                    </a:cubicBezTo>
                    <a:cubicBezTo>
                      <a:pt x="25" y="68"/>
                      <a:pt x="27" y="77"/>
                      <a:pt x="32" y="76"/>
                    </a:cubicBezTo>
                    <a:cubicBezTo>
                      <a:pt x="34" y="76"/>
                      <a:pt x="33" y="74"/>
                      <a:pt x="34" y="73"/>
                    </a:cubicBezTo>
                    <a:cubicBezTo>
                      <a:pt x="35" y="73"/>
                      <a:pt x="37" y="73"/>
                      <a:pt x="39" y="73"/>
                    </a:cubicBezTo>
                    <a:cubicBezTo>
                      <a:pt x="41" y="73"/>
                      <a:pt x="42" y="70"/>
                      <a:pt x="47" y="70"/>
                    </a:cubicBezTo>
                    <a:cubicBezTo>
                      <a:pt x="51" y="70"/>
                      <a:pt x="54" y="70"/>
                      <a:pt x="57" y="70"/>
                    </a:cubicBezTo>
                    <a:cubicBezTo>
                      <a:pt x="60" y="70"/>
                      <a:pt x="63" y="69"/>
                      <a:pt x="64" y="67"/>
                    </a:cubicBezTo>
                    <a:cubicBezTo>
                      <a:pt x="64" y="65"/>
                      <a:pt x="67" y="63"/>
                      <a:pt x="70" y="62"/>
                    </a:cubicBezTo>
                    <a:cubicBezTo>
                      <a:pt x="74" y="62"/>
                      <a:pt x="73" y="58"/>
                      <a:pt x="73" y="56"/>
                    </a:cubicBezTo>
                    <a:cubicBezTo>
                      <a:pt x="74" y="54"/>
                      <a:pt x="79" y="51"/>
                      <a:pt x="79" y="50"/>
                    </a:cubicBezTo>
                    <a:cubicBezTo>
                      <a:pt x="80" y="48"/>
                      <a:pt x="76" y="43"/>
                      <a:pt x="80" y="38"/>
                    </a:cubicBezTo>
                    <a:cubicBezTo>
                      <a:pt x="83" y="33"/>
                      <a:pt x="87" y="32"/>
                      <a:pt x="87" y="29"/>
                    </a:cubicBezTo>
                    <a:cubicBezTo>
                      <a:pt x="87" y="27"/>
                      <a:pt x="90" y="26"/>
                      <a:pt x="94" y="25"/>
                    </a:cubicBezTo>
                    <a:cubicBezTo>
                      <a:pt x="99" y="25"/>
                      <a:pt x="100" y="22"/>
                      <a:pt x="104" y="20"/>
                    </a:cubicBezTo>
                    <a:cubicBezTo>
                      <a:pt x="107" y="19"/>
                      <a:pt x="108" y="17"/>
                      <a:pt x="107" y="13"/>
                    </a:cubicBezTo>
                    <a:close/>
                    <a:moveTo>
                      <a:pt x="108" y="41"/>
                    </a:moveTo>
                    <a:cubicBezTo>
                      <a:pt x="107" y="36"/>
                      <a:pt x="99" y="42"/>
                      <a:pt x="100" y="43"/>
                    </a:cubicBezTo>
                    <a:cubicBezTo>
                      <a:pt x="104" y="46"/>
                      <a:pt x="108" y="45"/>
                      <a:pt x="108" y="4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24" name="Freeform 133"/>
              <p:cNvSpPr>
                <a:spLocks/>
              </p:cNvSpPr>
              <p:nvPr/>
            </p:nvSpPr>
            <p:spPr bwMode="auto">
              <a:xfrm>
                <a:off x="6143743" y="3008494"/>
                <a:ext cx="86705" cy="49946"/>
              </a:xfrm>
              <a:custGeom>
                <a:avLst/>
                <a:gdLst>
                  <a:gd name="T0" fmla="*/ 0 w 29"/>
                  <a:gd name="T1" fmla="*/ 14 h 16"/>
                  <a:gd name="T2" fmla="*/ 6 w 29"/>
                  <a:gd name="T3" fmla="*/ 14 h 16"/>
                  <a:gd name="T4" fmla="*/ 7 w 29"/>
                  <a:gd name="T5" fmla="*/ 16 h 16"/>
                  <a:gd name="T6" fmla="*/ 13 w 29"/>
                  <a:gd name="T7" fmla="*/ 15 h 16"/>
                  <a:gd name="T8" fmla="*/ 18 w 29"/>
                  <a:gd name="T9" fmla="*/ 15 h 16"/>
                  <a:gd name="T10" fmla="*/ 21 w 29"/>
                  <a:gd name="T11" fmla="*/ 11 h 16"/>
                  <a:gd name="T12" fmla="*/ 23 w 29"/>
                  <a:gd name="T13" fmla="*/ 7 h 16"/>
                  <a:gd name="T14" fmla="*/ 29 w 29"/>
                  <a:gd name="T15" fmla="*/ 4 h 16"/>
                  <a:gd name="T16" fmla="*/ 26 w 29"/>
                  <a:gd name="T17" fmla="*/ 1 h 16"/>
                  <a:gd name="T18" fmla="*/ 21 w 29"/>
                  <a:gd name="T19" fmla="*/ 2 h 16"/>
                  <a:gd name="T20" fmla="*/ 13 w 29"/>
                  <a:gd name="T21" fmla="*/ 5 h 16"/>
                  <a:gd name="T22" fmla="*/ 4 w 29"/>
                  <a:gd name="T23" fmla="*/ 3 h 16"/>
                  <a:gd name="T24" fmla="*/ 1 w 29"/>
                  <a:gd name="T25" fmla="*/ 3 h 16"/>
                  <a:gd name="T26" fmla="*/ 0 w 29"/>
                  <a:gd name="T2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6">
                    <a:moveTo>
                      <a:pt x="0" y="14"/>
                    </a:moveTo>
                    <a:cubicBezTo>
                      <a:pt x="2" y="13"/>
                      <a:pt x="5" y="13"/>
                      <a:pt x="6" y="14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9" y="16"/>
                      <a:pt x="12" y="15"/>
                      <a:pt x="13" y="15"/>
                    </a:cubicBezTo>
                    <a:cubicBezTo>
                      <a:pt x="15" y="14"/>
                      <a:pt x="18" y="16"/>
                      <a:pt x="18" y="15"/>
                    </a:cubicBezTo>
                    <a:cubicBezTo>
                      <a:pt x="19" y="14"/>
                      <a:pt x="20" y="11"/>
                      <a:pt x="21" y="11"/>
                    </a:cubicBezTo>
                    <a:cubicBezTo>
                      <a:pt x="23" y="11"/>
                      <a:pt x="22" y="7"/>
                      <a:pt x="23" y="7"/>
                    </a:cubicBezTo>
                    <a:cubicBezTo>
                      <a:pt x="25" y="7"/>
                      <a:pt x="29" y="4"/>
                      <a:pt x="29" y="4"/>
                    </a:cubicBezTo>
                    <a:cubicBezTo>
                      <a:pt x="29" y="4"/>
                      <a:pt x="27" y="1"/>
                      <a:pt x="26" y="1"/>
                    </a:cubicBezTo>
                    <a:cubicBezTo>
                      <a:pt x="26" y="0"/>
                      <a:pt x="24" y="2"/>
                      <a:pt x="21" y="2"/>
                    </a:cubicBezTo>
                    <a:cubicBezTo>
                      <a:pt x="17" y="2"/>
                      <a:pt x="15" y="5"/>
                      <a:pt x="13" y="5"/>
                    </a:cubicBezTo>
                    <a:cubicBezTo>
                      <a:pt x="12" y="5"/>
                      <a:pt x="7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6"/>
                      <a:pt x="0" y="10"/>
                      <a:pt x="0" y="1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25" name="Freeform 134"/>
              <p:cNvSpPr>
                <a:spLocks noEditPoints="1"/>
              </p:cNvSpPr>
              <p:nvPr/>
            </p:nvSpPr>
            <p:spPr bwMode="auto">
              <a:xfrm>
                <a:off x="6318430" y="3176737"/>
                <a:ext cx="161937" cy="208989"/>
              </a:xfrm>
              <a:custGeom>
                <a:avLst/>
                <a:gdLst>
                  <a:gd name="T0" fmla="*/ 53 w 54"/>
                  <a:gd name="T1" fmla="*/ 0 h 67"/>
                  <a:gd name="T2" fmla="*/ 49 w 54"/>
                  <a:gd name="T3" fmla="*/ 2 h 67"/>
                  <a:gd name="T4" fmla="*/ 46 w 54"/>
                  <a:gd name="T5" fmla="*/ 4 h 67"/>
                  <a:gd name="T6" fmla="*/ 37 w 54"/>
                  <a:gd name="T7" fmla="*/ 2 h 67"/>
                  <a:gd name="T8" fmla="*/ 26 w 54"/>
                  <a:gd name="T9" fmla="*/ 2 h 67"/>
                  <a:gd name="T10" fmla="*/ 25 w 54"/>
                  <a:gd name="T11" fmla="*/ 2 h 67"/>
                  <a:gd name="T12" fmla="*/ 18 w 54"/>
                  <a:gd name="T13" fmla="*/ 6 h 67"/>
                  <a:gd name="T14" fmla="*/ 14 w 54"/>
                  <a:gd name="T15" fmla="*/ 8 h 67"/>
                  <a:gd name="T16" fmla="*/ 8 w 54"/>
                  <a:gd name="T17" fmla="*/ 9 h 67"/>
                  <a:gd name="T18" fmla="*/ 5 w 54"/>
                  <a:gd name="T19" fmla="*/ 14 h 67"/>
                  <a:gd name="T20" fmla="*/ 3 w 54"/>
                  <a:gd name="T21" fmla="*/ 17 h 67"/>
                  <a:gd name="T22" fmla="*/ 0 w 54"/>
                  <a:gd name="T23" fmla="*/ 22 h 67"/>
                  <a:gd name="T24" fmla="*/ 1 w 54"/>
                  <a:gd name="T25" fmla="*/ 22 h 67"/>
                  <a:gd name="T26" fmla="*/ 5 w 54"/>
                  <a:gd name="T27" fmla="*/ 29 h 67"/>
                  <a:gd name="T28" fmla="*/ 11 w 54"/>
                  <a:gd name="T29" fmla="*/ 31 h 67"/>
                  <a:gd name="T30" fmla="*/ 19 w 54"/>
                  <a:gd name="T31" fmla="*/ 34 h 67"/>
                  <a:gd name="T32" fmla="*/ 10 w 54"/>
                  <a:gd name="T33" fmla="*/ 35 h 67"/>
                  <a:gd name="T34" fmla="*/ 12 w 54"/>
                  <a:gd name="T35" fmla="*/ 42 h 67"/>
                  <a:gd name="T36" fmla="*/ 16 w 54"/>
                  <a:gd name="T37" fmla="*/ 48 h 67"/>
                  <a:gd name="T38" fmla="*/ 24 w 54"/>
                  <a:gd name="T39" fmla="*/ 51 h 67"/>
                  <a:gd name="T40" fmla="*/ 22 w 54"/>
                  <a:gd name="T41" fmla="*/ 43 h 67"/>
                  <a:gd name="T42" fmla="*/ 28 w 54"/>
                  <a:gd name="T43" fmla="*/ 43 h 67"/>
                  <a:gd name="T44" fmla="*/ 24 w 54"/>
                  <a:gd name="T45" fmla="*/ 39 h 67"/>
                  <a:gd name="T46" fmla="*/ 27 w 54"/>
                  <a:gd name="T47" fmla="*/ 38 h 67"/>
                  <a:gd name="T48" fmla="*/ 33 w 54"/>
                  <a:gd name="T49" fmla="*/ 37 h 67"/>
                  <a:gd name="T50" fmla="*/ 31 w 54"/>
                  <a:gd name="T51" fmla="*/ 30 h 67"/>
                  <a:gd name="T52" fmla="*/ 24 w 54"/>
                  <a:gd name="T53" fmla="*/ 30 h 67"/>
                  <a:gd name="T54" fmla="*/ 26 w 54"/>
                  <a:gd name="T55" fmla="*/ 26 h 67"/>
                  <a:gd name="T56" fmla="*/ 20 w 54"/>
                  <a:gd name="T57" fmla="*/ 16 h 67"/>
                  <a:gd name="T58" fmla="*/ 24 w 54"/>
                  <a:gd name="T59" fmla="*/ 14 h 67"/>
                  <a:gd name="T60" fmla="*/ 31 w 54"/>
                  <a:gd name="T61" fmla="*/ 15 h 67"/>
                  <a:gd name="T62" fmla="*/ 32 w 54"/>
                  <a:gd name="T63" fmla="*/ 9 h 67"/>
                  <a:gd name="T64" fmla="*/ 37 w 54"/>
                  <a:gd name="T65" fmla="*/ 10 h 67"/>
                  <a:gd name="T66" fmla="*/ 44 w 54"/>
                  <a:gd name="T67" fmla="*/ 7 h 67"/>
                  <a:gd name="T68" fmla="*/ 49 w 54"/>
                  <a:gd name="T69" fmla="*/ 10 h 67"/>
                  <a:gd name="T70" fmla="*/ 51 w 54"/>
                  <a:gd name="T71" fmla="*/ 7 h 67"/>
                  <a:gd name="T72" fmla="*/ 54 w 54"/>
                  <a:gd name="T73" fmla="*/ 3 h 67"/>
                  <a:gd name="T74" fmla="*/ 53 w 54"/>
                  <a:gd name="T75" fmla="*/ 0 h 67"/>
                  <a:gd name="T76" fmla="*/ 46 w 54"/>
                  <a:gd name="T77" fmla="*/ 63 h 67"/>
                  <a:gd name="T78" fmla="*/ 33 w 54"/>
                  <a:gd name="T79" fmla="*/ 61 h 67"/>
                  <a:gd name="T80" fmla="*/ 28 w 54"/>
                  <a:gd name="T81" fmla="*/ 63 h 67"/>
                  <a:gd name="T82" fmla="*/ 40 w 54"/>
                  <a:gd name="T83" fmla="*/ 66 h 67"/>
                  <a:gd name="T84" fmla="*/ 51 w 54"/>
                  <a:gd name="T85" fmla="*/ 63 h 67"/>
                  <a:gd name="T86" fmla="*/ 46 w 54"/>
                  <a:gd name="T87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" h="67">
                    <a:moveTo>
                      <a:pt x="53" y="0"/>
                    </a:moveTo>
                    <a:cubicBezTo>
                      <a:pt x="51" y="0"/>
                      <a:pt x="49" y="1"/>
                      <a:pt x="49" y="2"/>
                    </a:cubicBezTo>
                    <a:cubicBezTo>
                      <a:pt x="50" y="3"/>
                      <a:pt x="48" y="4"/>
                      <a:pt x="46" y="4"/>
                    </a:cubicBezTo>
                    <a:cubicBezTo>
                      <a:pt x="46" y="4"/>
                      <a:pt x="39" y="3"/>
                      <a:pt x="37" y="2"/>
                    </a:cubicBezTo>
                    <a:cubicBezTo>
                      <a:pt x="35" y="1"/>
                      <a:pt x="29" y="2"/>
                      <a:pt x="26" y="2"/>
                    </a:cubicBezTo>
                    <a:cubicBezTo>
                      <a:pt x="26" y="2"/>
                      <a:pt x="26" y="2"/>
                      <a:pt x="25" y="2"/>
                    </a:cubicBezTo>
                    <a:cubicBezTo>
                      <a:pt x="25" y="4"/>
                      <a:pt x="19" y="7"/>
                      <a:pt x="18" y="6"/>
                    </a:cubicBezTo>
                    <a:cubicBezTo>
                      <a:pt x="16" y="6"/>
                      <a:pt x="16" y="8"/>
                      <a:pt x="14" y="8"/>
                    </a:cubicBezTo>
                    <a:cubicBezTo>
                      <a:pt x="11" y="9"/>
                      <a:pt x="8" y="8"/>
                      <a:pt x="8" y="9"/>
                    </a:cubicBezTo>
                    <a:cubicBezTo>
                      <a:pt x="8" y="10"/>
                      <a:pt x="6" y="13"/>
                      <a:pt x="5" y="14"/>
                    </a:cubicBezTo>
                    <a:cubicBezTo>
                      <a:pt x="4" y="15"/>
                      <a:pt x="5" y="17"/>
                      <a:pt x="3" y="17"/>
                    </a:cubicBezTo>
                    <a:cubicBezTo>
                      <a:pt x="2" y="18"/>
                      <a:pt x="1" y="20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4" y="23"/>
                      <a:pt x="6" y="26"/>
                      <a:pt x="5" y="29"/>
                    </a:cubicBezTo>
                    <a:cubicBezTo>
                      <a:pt x="5" y="32"/>
                      <a:pt x="9" y="33"/>
                      <a:pt x="11" y="31"/>
                    </a:cubicBezTo>
                    <a:cubicBezTo>
                      <a:pt x="13" y="29"/>
                      <a:pt x="19" y="32"/>
                      <a:pt x="19" y="34"/>
                    </a:cubicBezTo>
                    <a:cubicBezTo>
                      <a:pt x="19" y="35"/>
                      <a:pt x="13" y="32"/>
                      <a:pt x="10" y="35"/>
                    </a:cubicBezTo>
                    <a:cubicBezTo>
                      <a:pt x="7" y="37"/>
                      <a:pt x="12" y="39"/>
                      <a:pt x="12" y="42"/>
                    </a:cubicBezTo>
                    <a:cubicBezTo>
                      <a:pt x="11" y="44"/>
                      <a:pt x="13" y="48"/>
                      <a:pt x="16" y="48"/>
                    </a:cubicBezTo>
                    <a:cubicBezTo>
                      <a:pt x="19" y="48"/>
                      <a:pt x="22" y="52"/>
                      <a:pt x="24" y="51"/>
                    </a:cubicBezTo>
                    <a:cubicBezTo>
                      <a:pt x="26" y="51"/>
                      <a:pt x="22" y="44"/>
                      <a:pt x="22" y="43"/>
                    </a:cubicBezTo>
                    <a:cubicBezTo>
                      <a:pt x="23" y="42"/>
                      <a:pt x="26" y="45"/>
                      <a:pt x="28" y="43"/>
                    </a:cubicBezTo>
                    <a:cubicBezTo>
                      <a:pt x="30" y="41"/>
                      <a:pt x="27" y="39"/>
                      <a:pt x="24" y="39"/>
                    </a:cubicBezTo>
                    <a:cubicBezTo>
                      <a:pt x="22" y="39"/>
                      <a:pt x="24" y="36"/>
                      <a:pt x="27" y="38"/>
                    </a:cubicBezTo>
                    <a:cubicBezTo>
                      <a:pt x="30" y="40"/>
                      <a:pt x="32" y="37"/>
                      <a:pt x="33" y="37"/>
                    </a:cubicBezTo>
                    <a:cubicBezTo>
                      <a:pt x="35" y="37"/>
                      <a:pt x="35" y="31"/>
                      <a:pt x="31" y="30"/>
                    </a:cubicBezTo>
                    <a:cubicBezTo>
                      <a:pt x="26" y="29"/>
                      <a:pt x="27" y="33"/>
                      <a:pt x="24" y="30"/>
                    </a:cubicBezTo>
                    <a:cubicBezTo>
                      <a:pt x="21" y="27"/>
                      <a:pt x="26" y="28"/>
                      <a:pt x="26" y="26"/>
                    </a:cubicBezTo>
                    <a:cubicBezTo>
                      <a:pt x="26" y="23"/>
                      <a:pt x="22" y="20"/>
                      <a:pt x="20" y="16"/>
                    </a:cubicBezTo>
                    <a:cubicBezTo>
                      <a:pt x="17" y="13"/>
                      <a:pt x="23" y="12"/>
                      <a:pt x="24" y="14"/>
                    </a:cubicBezTo>
                    <a:cubicBezTo>
                      <a:pt x="25" y="16"/>
                      <a:pt x="29" y="16"/>
                      <a:pt x="31" y="15"/>
                    </a:cubicBezTo>
                    <a:cubicBezTo>
                      <a:pt x="33" y="14"/>
                      <a:pt x="28" y="10"/>
                      <a:pt x="32" y="9"/>
                    </a:cubicBezTo>
                    <a:cubicBezTo>
                      <a:pt x="36" y="7"/>
                      <a:pt x="36" y="10"/>
                      <a:pt x="37" y="10"/>
                    </a:cubicBezTo>
                    <a:cubicBezTo>
                      <a:pt x="39" y="11"/>
                      <a:pt x="40" y="7"/>
                      <a:pt x="44" y="7"/>
                    </a:cubicBezTo>
                    <a:cubicBezTo>
                      <a:pt x="46" y="7"/>
                      <a:pt x="48" y="9"/>
                      <a:pt x="49" y="10"/>
                    </a:cubicBezTo>
                    <a:cubicBezTo>
                      <a:pt x="51" y="9"/>
                      <a:pt x="51" y="8"/>
                      <a:pt x="51" y="7"/>
                    </a:cubicBezTo>
                    <a:cubicBezTo>
                      <a:pt x="51" y="6"/>
                      <a:pt x="54" y="5"/>
                      <a:pt x="54" y="3"/>
                    </a:cubicBezTo>
                    <a:cubicBezTo>
                      <a:pt x="54" y="2"/>
                      <a:pt x="53" y="1"/>
                      <a:pt x="53" y="0"/>
                    </a:cubicBezTo>
                    <a:close/>
                    <a:moveTo>
                      <a:pt x="46" y="63"/>
                    </a:moveTo>
                    <a:cubicBezTo>
                      <a:pt x="44" y="61"/>
                      <a:pt x="35" y="63"/>
                      <a:pt x="33" y="61"/>
                    </a:cubicBezTo>
                    <a:cubicBezTo>
                      <a:pt x="30" y="59"/>
                      <a:pt x="26" y="63"/>
                      <a:pt x="28" y="63"/>
                    </a:cubicBezTo>
                    <a:cubicBezTo>
                      <a:pt x="31" y="64"/>
                      <a:pt x="35" y="66"/>
                      <a:pt x="40" y="66"/>
                    </a:cubicBezTo>
                    <a:cubicBezTo>
                      <a:pt x="45" y="67"/>
                      <a:pt x="51" y="64"/>
                      <a:pt x="51" y="63"/>
                    </a:cubicBezTo>
                    <a:cubicBezTo>
                      <a:pt x="51" y="62"/>
                      <a:pt x="48" y="64"/>
                      <a:pt x="46" y="6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26" name="Freeform 135"/>
              <p:cNvSpPr>
                <a:spLocks/>
              </p:cNvSpPr>
              <p:nvPr/>
            </p:nvSpPr>
            <p:spPr bwMode="auto">
              <a:xfrm>
                <a:off x="6619352" y="3354180"/>
                <a:ext cx="66305" cy="43375"/>
              </a:xfrm>
              <a:custGeom>
                <a:avLst/>
                <a:gdLst>
                  <a:gd name="T0" fmla="*/ 14 w 22"/>
                  <a:gd name="T1" fmla="*/ 9 h 14"/>
                  <a:gd name="T2" fmla="*/ 19 w 22"/>
                  <a:gd name="T3" fmla="*/ 4 h 14"/>
                  <a:gd name="T4" fmla="*/ 19 w 22"/>
                  <a:gd name="T5" fmla="*/ 2 h 14"/>
                  <a:gd name="T6" fmla="*/ 7 w 22"/>
                  <a:gd name="T7" fmla="*/ 6 h 14"/>
                  <a:gd name="T8" fmla="*/ 3 w 22"/>
                  <a:gd name="T9" fmla="*/ 12 h 14"/>
                  <a:gd name="T10" fmla="*/ 14 w 22"/>
                  <a:gd name="T11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4" y="9"/>
                    </a:moveTo>
                    <a:cubicBezTo>
                      <a:pt x="14" y="8"/>
                      <a:pt x="16" y="5"/>
                      <a:pt x="19" y="4"/>
                    </a:cubicBezTo>
                    <a:cubicBezTo>
                      <a:pt x="22" y="3"/>
                      <a:pt x="21" y="0"/>
                      <a:pt x="19" y="2"/>
                    </a:cubicBezTo>
                    <a:cubicBezTo>
                      <a:pt x="17" y="4"/>
                      <a:pt x="12" y="5"/>
                      <a:pt x="7" y="6"/>
                    </a:cubicBezTo>
                    <a:cubicBezTo>
                      <a:pt x="1" y="6"/>
                      <a:pt x="0" y="10"/>
                      <a:pt x="3" y="12"/>
                    </a:cubicBezTo>
                    <a:cubicBezTo>
                      <a:pt x="7" y="14"/>
                      <a:pt x="15" y="10"/>
                      <a:pt x="14" y="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27" name="Freeform 136"/>
              <p:cNvSpPr>
                <a:spLocks/>
              </p:cNvSpPr>
              <p:nvPr/>
            </p:nvSpPr>
            <p:spPr bwMode="auto">
              <a:xfrm>
                <a:off x="5200178" y="2261924"/>
                <a:ext cx="270319" cy="143269"/>
              </a:xfrm>
              <a:custGeom>
                <a:avLst/>
                <a:gdLst>
                  <a:gd name="T0" fmla="*/ 76 w 90"/>
                  <a:gd name="T1" fmla="*/ 32 h 46"/>
                  <a:gd name="T2" fmla="*/ 83 w 90"/>
                  <a:gd name="T3" fmla="*/ 27 h 46"/>
                  <a:gd name="T4" fmla="*/ 89 w 90"/>
                  <a:gd name="T5" fmla="*/ 21 h 46"/>
                  <a:gd name="T6" fmla="*/ 85 w 90"/>
                  <a:gd name="T7" fmla="*/ 14 h 46"/>
                  <a:gd name="T8" fmla="*/ 80 w 90"/>
                  <a:gd name="T9" fmla="*/ 10 h 46"/>
                  <a:gd name="T10" fmla="*/ 79 w 90"/>
                  <a:gd name="T11" fmla="*/ 4 h 46"/>
                  <a:gd name="T12" fmla="*/ 73 w 90"/>
                  <a:gd name="T13" fmla="*/ 5 h 46"/>
                  <a:gd name="T14" fmla="*/ 65 w 90"/>
                  <a:gd name="T15" fmla="*/ 1 h 46"/>
                  <a:gd name="T16" fmla="*/ 64 w 90"/>
                  <a:gd name="T17" fmla="*/ 6 h 46"/>
                  <a:gd name="T18" fmla="*/ 59 w 90"/>
                  <a:gd name="T19" fmla="*/ 6 h 46"/>
                  <a:gd name="T20" fmla="*/ 55 w 90"/>
                  <a:gd name="T21" fmla="*/ 7 h 46"/>
                  <a:gd name="T22" fmla="*/ 51 w 90"/>
                  <a:gd name="T23" fmla="*/ 7 h 46"/>
                  <a:gd name="T24" fmla="*/ 46 w 90"/>
                  <a:gd name="T25" fmla="*/ 6 h 46"/>
                  <a:gd name="T26" fmla="*/ 41 w 90"/>
                  <a:gd name="T27" fmla="*/ 10 h 46"/>
                  <a:gd name="T28" fmla="*/ 37 w 90"/>
                  <a:gd name="T29" fmla="*/ 8 h 46"/>
                  <a:gd name="T30" fmla="*/ 33 w 90"/>
                  <a:gd name="T31" fmla="*/ 11 h 46"/>
                  <a:gd name="T32" fmla="*/ 32 w 90"/>
                  <a:gd name="T33" fmla="*/ 14 h 46"/>
                  <a:gd name="T34" fmla="*/ 27 w 90"/>
                  <a:gd name="T35" fmla="*/ 17 h 46"/>
                  <a:gd name="T36" fmla="*/ 25 w 90"/>
                  <a:gd name="T37" fmla="*/ 10 h 46"/>
                  <a:gd name="T38" fmla="*/ 12 w 90"/>
                  <a:gd name="T39" fmla="*/ 2 h 46"/>
                  <a:gd name="T40" fmla="*/ 13 w 90"/>
                  <a:gd name="T41" fmla="*/ 6 h 46"/>
                  <a:gd name="T42" fmla="*/ 10 w 90"/>
                  <a:gd name="T43" fmla="*/ 6 h 46"/>
                  <a:gd name="T44" fmla="*/ 4 w 90"/>
                  <a:gd name="T45" fmla="*/ 8 h 46"/>
                  <a:gd name="T46" fmla="*/ 0 w 90"/>
                  <a:gd name="T47" fmla="*/ 14 h 46"/>
                  <a:gd name="T48" fmla="*/ 8 w 90"/>
                  <a:gd name="T49" fmla="*/ 16 h 46"/>
                  <a:gd name="T50" fmla="*/ 18 w 90"/>
                  <a:gd name="T51" fmla="*/ 16 h 46"/>
                  <a:gd name="T52" fmla="*/ 17 w 90"/>
                  <a:gd name="T53" fmla="*/ 20 h 46"/>
                  <a:gd name="T54" fmla="*/ 12 w 90"/>
                  <a:gd name="T55" fmla="*/ 22 h 46"/>
                  <a:gd name="T56" fmla="*/ 3 w 90"/>
                  <a:gd name="T57" fmla="*/ 25 h 46"/>
                  <a:gd name="T58" fmla="*/ 15 w 90"/>
                  <a:gd name="T59" fmla="*/ 25 h 46"/>
                  <a:gd name="T60" fmla="*/ 18 w 90"/>
                  <a:gd name="T61" fmla="*/ 28 h 46"/>
                  <a:gd name="T62" fmla="*/ 21 w 90"/>
                  <a:gd name="T63" fmla="*/ 31 h 46"/>
                  <a:gd name="T64" fmla="*/ 18 w 90"/>
                  <a:gd name="T65" fmla="*/ 35 h 46"/>
                  <a:gd name="T66" fmla="*/ 13 w 90"/>
                  <a:gd name="T67" fmla="*/ 38 h 46"/>
                  <a:gd name="T68" fmla="*/ 24 w 90"/>
                  <a:gd name="T69" fmla="*/ 37 h 46"/>
                  <a:gd name="T70" fmla="*/ 39 w 90"/>
                  <a:gd name="T71" fmla="*/ 44 h 46"/>
                  <a:gd name="T72" fmla="*/ 54 w 90"/>
                  <a:gd name="T73" fmla="*/ 40 h 46"/>
                  <a:gd name="T74" fmla="*/ 64 w 90"/>
                  <a:gd name="T75" fmla="*/ 37 h 46"/>
                  <a:gd name="T76" fmla="*/ 76 w 90"/>
                  <a:gd name="T77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0" h="46">
                    <a:moveTo>
                      <a:pt x="76" y="32"/>
                    </a:moveTo>
                    <a:cubicBezTo>
                      <a:pt x="81" y="32"/>
                      <a:pt x="81" y="27"/>
                      <a:pt x="83" y="27"/>
                    </a:cubicBezTo>
                    <a:cubicBezTo>
                      <a:pt x="85" y="27"/>
                      <a:pt x="88" y="23"/>
                      <a:pt x="89" y="21"/>
                    </a:cubicBezTo>
                    <a:cubicBezTo>
                      <a:pt x="90" y="18"/>
                      <a:pt x="88" y="14"/>
                      <a:pt x="85" y="14"/>
                    </a:cubicBezTo>
                    <a:cubicBezTo>
                      <a:pt x="82" y="14"/>
                      <a:pt x="79" y="11"/>
                      <a:pt x="80" y="10"/>
                    </a:cubicBezTo>
                    <a:cubicBezTo>
                      <a:pt x="81" y="8"/>
                      <a:pt x="78" y="6"/>
                      <a:pt x="79" y="4"/>
                    </a:cubicBezTo>
                    <a:cubicBezTo>
                      <a:pt x="79" y="3"/>
                      <a:pt x="75" y="4"/>
                      <a:pt x="73" y="5"/>
                    </a:cubicBezTo>
                    <a:cubicBezTo>
                      <a:pt x="71" y="5"/>
                      <a:pt x="67" y="0"/>
                      <a:pt x="65" y="1"/>
                    </a:cubicBezTo>
                    <a:cubicBezTo>
                      <a:pt x="63" y="2"/>
                      <a:pt x="64" y="5"/>
                      <a:pt x="64" y="6"/>
                    </a:cubicBezTo>
                    <a:cubicBezTo>
                      <a:pt x="63" y="8"/>
                      <a:pt x="59" y="5"/>
                      <a:pt x="59" y="6"/>
                    </a:cubicBezTo>
                    <a:cubicBezTo>
                      <a:pt x="59" y="8"/>
                      <a:pt x="57" y="8"/>
                      <a:pt x="55" y="7"/>
                    </a:cubicBezTo>
                    <a:cubicBezTo>
                      <a:pt x="54" y="5"/>
                      <a:pt x="50" y="6"/>
                      <a:pt x="51" y="7"/>
                    </a:cubicBezTo>
                    <a:cubicBezTo>
                      <a:pt x="51" y="9"/>
                      <a:pt x="49" y="8"/>
                      <a:pt x="46" y="6"/>
                    </a:cubicBezTo>
                    <a:cubicBezTo>
                      <a:pt x="43" y="4"/>
                      <a:pt x="40" y="8"/>
                      <a:pt x="41" y="10"/>
                    </a:cubicBezTo>
                    <a:cubicBezTo>
                      <a:pt x="41" y="12"/>
                      <a:pt x="40" y="12"/>
                      <a:pt x="37" y="8"/>
                    </a:cubicBezTo>
                    <a:cubicBezTo>
                      <a:pt x="35" y="4"/>
                      <a:pt x="32" y="8"/>
                      <a:pt x="33" y="11"/>
                    </a:cubicBezTo>
                    <a:cubicBezTo>
                      <a:pt x="35" y="13"/>
                      <a:pt x="34" y="16"/>
                      <a:pt x="32" y="14"/>
                    </a:cubicBezTo>
                    <a:cubicBezTo>
                      <a:pt x="30" y="13"/>
                      <a:pt x="28" y="15"/>
                      <a:pt x="27" y="17"/>
                    </a:cubicBezTo>
                    <a:cubicBezTo>
                      <a:pt x="26" y="19"/>
                      <a:pt x="22" y="12"/>
                      <a:pt x="25" y="10"/>
                    </a:cubicBezTo>
                    <a:cubicBezTo>
                      <a:pt x="27" y="9"/>
                      <a:pt x="15" y="2"/>
                      <a:pt x="12" y="2"/>
                    </a:cubicBezTo>
                    <a:cubicBezTo>
                      <a:pt x="8" y="2"/>
                      <a:pt x="10" y="4"/>
                      <a:pt x="13" y="6"/>
                    </a:cubicBezTo>
                    <a:cubicBezTo>
                      <a:pt x="15" y="8"/>
                      <a:pt x="11" y="8"/>
                      <a:pt x="10" y="6"/>
                    </a:cubicBezTo>
                    <a:cubicBezTo>
                      <a:pt x="8" y="4"/>
                      <a:pt x="6" y="6"/>
                      <a:pt x="4" y="8"/>
                    </a:cubicBezTo>
                    <a:cubicBezTo>
                      <a:pt x="3" y="11"/>
                      <a:pt x="0" y="12"/>
                      <a:pt x="0" y="14"/>
                    </a:cubicBezTo>
                    <a:cubicBezTo>
                      <a:pt x="0" y="16"/>
                      <a:pt x="4" y="18"/>
                      <a:pt x="8" y="16"/>
                    </a:cubicBezTo>
                    <a:cubicBezTo>
                      <a:pt x="12" y="14"/>
                      <a:pt x="16" y="14"/>
                      <a:pt x="18" y="16"/>
                    </a:cubicBezTo>
                    <a:cubicBezTo>
                      <a:pt x="20" y="18"/>
                      <a:pt x="15" y="19"/>
                      <a:pt x="17" y="20"/>
                    </a:cubicBezTo>
                    <a:cubicBezTo>
                      <a:pt x="19" y="21"/>
                      <a:pt x="17" y="23"/>
                      <a:pt x="12" y="22"/>
                    </a:cubicBezTo>
                    <a:cubicBezTo>
                      <a:pt x="8" y="22"/>
                      <a:pt x="2" y="23"/>
                      <a:pt x="3" y="25"/>
                    </a:cubicBezTo>
                    <a:cubicBezTo>
                      <a:pt x="4" y="27"/>
                      <a:pt x="15" y="24"/>
                      <a:pt x="15" y="25"/>
                    </a:cubicBezTo>
                    <a:cubicBezTo>
                      <a:pt x="15" y="27"/>
                      <a:pt x="15" y="30"/>
                      <a:pt x="18" y="28"/>
                    </a:cubicBezTo>
                    <a:cubicBezTo>
                      <a:pt x="21" y="27"/>
                      <a:pt x="19" y="31"/>
                      <a:pt x="21" y="31"/>
                    </a:cubicBezTo>
                    <a:cubicBezTo>
                      <a:pt x="22" y="32"/>
                      <a:pt x="22" y="35"/>
                      <a:pt x="18" y="35"/>
                    </a:cubicBezTo>
                    <a:cubicBezTo>
                      <a:pt x="14" y="35"/>
                      <a:pt x="12" y="36"/>
                      <a:pt x="13" y="38"/>
                    </a:cubicBezTo>
                    <a:cubicBezTo>
                      <a:pt x="16" y="40"/>
                      <a:pt x="20" y="38"/>
                      <a:pt x="24" y="37"/>
                    </a:cubicBezTo>
                    <a:cubicBezTo>
                      <a:pt x="28" y="36"/>
                      <a:pt x="34" y="42"/>
                      <a:pt x="39" y="44"/>
                    </a:cubicBezTo>
                    <a:cubicBezTo>
                      <a:pt x="44" y="46"/>
                      <a:pt x="53" y="43"/>
                      <a:pt x="54" y="40"/>
                    </a:cubicBezTo>
                    <a:cubicBezTo>
                      <a:pt x="55" y="38"/>
                      <a:pt x="62" y="39"/>
                      <a:pt x="64" y="37"/>
                    </a:cubicBezTo>
                    <a:cubicBezTo>
                      <a:pt x="67" y="35"/>
                      <a:pt x="71" y="33"/>
                      <a:pt x="76" y="3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28" name="Freeform 137"/>
              <p:cNvSpPr>
                <a:spLocks/>
              </p:cNvSpPr>
              <p:nvPr/>
            </p:nvSpPr>
            <p:spPr bwMode="auto">
              <a:xfrm>
                <a:off x="5549553" y="2719330"/>
                <a:ext cx="114757" cy="134067"/>
              </a:xfrm>
              <a:custGeom>
                <a:avLst/>
                <a:gdLst>
                  <a:gd name="T0" fmla="*/ 34 w 38"/>
                  <a:gd name="T1" fmla="*/ 14 h 43"/>
                  <a:gd name="T2" fmla="*/ 31 w 38"/>
                  <a:gd name="T3" fmla="*/ 11 h 43"/>
                  <a:gd name="T4" fmla="*/ 26 w 38"/>
                  <a:gd name="T5" fmla="*/ 13 h 43"/>
                  <a:gd name="T6" fmla="*/ 21 w 38"/>
                  <a:gd name="T7" fmla="*/ 12 h 43"/>
                  <a:gd name="T8" fmla="*/ 23 w 38"/>
                  <a:gd name="T9" fmla="*/ 7 h 43"/>
                  <a:gd name="T10" fmla="*/ 25 w 38"/>
                  <a:gd name="T11" fmla="*/ 2 h 43"/>
                  <a:gd name="T12" fmla="*/ 24 w 38"/>
                  <a:gd name="T13" fmla="*/ 2 h 43"/>
                  <a:gd name="T14" fmla="*/ 16 w 38"/>
                  <a:gd name="T15" fmla="*/ 3 h 43"/>
                  <a:gd name="T16" fmla="*/ 20 w 38"/>
                  <a:gd name="T17" fmla="*/ 7 h 43"/>
                  <a:gd name="T18" fmla="*/ 13 w 38"/>
                  <a:gd name="T19" fmla="*/ 11 h 43"/>
                  <a:gd name="T20" fmla="*/ 4 w 38"/>
                  <a:gd name="T21" fmla="*/ 11 h 43"/>
                  <a:gd name="T22" fmla="*/ 5 w 38"/>
                  <a:gd name="T23" fmla="*/ 17 h 43"/>
                  <a:gd name="T24" fmla="*/ 9 w 38"/>
                  <a:gd name="T25" fmla="*/ 23 h 43"/>
                  <a:gd name="T26" fmla="*/ 6 w 38"/>
                  <a:gd name="T27" fmla="*/ 30 h 43"/>
                  <a:gd name="T28" fmla="*/ 1 w 38"/>
                  <a:gd name="T29" fmla="*/ 36 h 43"/>
                  <a:gd name="T30" fmla="*/ 9 w 38"/>
                  <a:gd name="T31" fmla="*/ 43 h 43"/>
                  <a:gd name="T32" fmla="*/ 24 w 38"/>
                  <a:gd name="T33" fmla="*/ 37 h 43"/>
                  <a:gd name="T34" fmla="*/ 34 w 38"/>
                  <a:gd name="T35" fmla="*/ 35 h 43"/>
                  <a:gd name="T36" fmla="*/ 34 w 38"/>
                  <a:gd name="T37" fmla="*/ 15 h 43"/>
                  <a:gd name="T38" fmla="*/ 34 w 38"/>
                  <a:gd name="T39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43">
                    <a:moveTo>
                      <a:pt x="34" y="14"/>
                    </a:moveTo>
                    <a:cubicBezTo>
                      <a:pt x="33" y="13"/>
                      <a:pt x="32" y="12"/>
                      <a:pt x="31" y="11"/>
                    </a:cubicBezTo>
                    <a:cubicBezTo>
                      <a:pt x="28" y="7"/>
                      <a:pt x="27" y="10"/>
                      <a:pt x="26" y="13"/>
                    </a:cubicBezTo>
                    <a:cubicBezTo>
                      <a:pt x="26" y="15"/>
                      <a:pt x="23" y="12"/>
                      <a:pt x="21" y="12"/>
                    </a:cubicBezTo>
                    <a:cubicBezTo>
                      <a:pt x="19" y="11"/>
                      <a:pt x="22" y="8"/>
                      <a:pt x="23" y="7"/>
                    </a:cubicBezTo>
                    <a:cubicBezTo>
                      <a:pt x="24" y="6"/>
                      <a:pt x="25" y="4"/>
                      <a:pt x="25" y="2"/>
                    </a:cubicBezTo>
                    <a:cubicBezTo>
                      <a:pt x="25" y="2"/>
                      <a:pt x="24" y="2"/>
                      <a:pt x="24" y="2"/>
                    </a:cubicBezTo>
                    <a:cubicBezTo>
                      <a:pt x="21" y="0"/>
                      <a:pt x="16" y="0"/>
                      <a:pt x="16" y="3"/>
                    </a:cubicBezTo>
                    <a:cubicBezTo>
                      <a:pt x="16" y="7"/>
                      <a:pt x="20" y="5"/>
                      <a:pt x="20" y="7"/>
                    </a:cubicBezTo>
                    <a:cubicBezTo>
                      <a:pt x="20" y="9"/>
                      <a:pt x="16" y="9"/>
                      <a:pt x="13" y="11"/>
                    </a:cubicBezTo>
                    <a:cubicBezTo>
                      <a:pt x="10" y="13"/>
                      <a:pt x="7" y="10"/>
                      <a:pt x="4" y="11"/>
                    </a:cubicBezTo>
                    <a:cubicBezTo>
                      <a:pt x="1" y="13"/>
                      <a:pt x="7" y="14"/>
                      <a:pt x="5" y="17"/>
                    </a:cubicBezTo>
                    <a:cubicBezTo>
                      <a:pt x="3" y="21"/>
                      <a:pt x="5" y="20"/>
                      <a:pt x="9" y="23"/>
                    </a:cubicBezTo>
                    <a:cubicBezTo>
                      <a:pt x="12" y="26"/>
                      <a:pt x="6" y="27"/>
                      <a:pt x="6" y="30"/>
                    </a:cubicBezTo>
                    <a:cubicBezTo>
                      <a:pt x="6" y="34"/>
                      <a:pt x="2" y="34"/>
                      <a:pt x="1" y="36"/>
                    </a:cubicBezTo>
                    <a:cubicBezTo>
                      <a:pt x="0" y="38"/>
                      <a:pt x="5" y="43"/>
                      <a:pt x="9" y="43"/>
                    </a:cubicBezTo>
                    <a:cubicBezTo>
                      <a:pt x="12" y="43"/>
                      <a:pt x="20" y="41"/>
                      <a:pt x="24" y="37"/>
                    </a:cubicBezTo>
                    <a:cubicBezTo>
                      <a:pt x="28" y="33"/>
                      <a:pt x="30" y="37"/>
                      <a:pt x="34" y="35"/>
                    </a:cubicBezTo>
                    <a:cubicBezTo>
                      <a:pt x="38" y="33"/>
                      <a:pt x="36" y="18"/>
                      <a:pt x="34" y="15"/>
                    </a:cubicBezTo>
                    <a:cubicBezTo>
                      <a:pt x="34" y="14"/>
                      <a:pt x="34" y="14"/>
                      <a:pt x="34" y="1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29" name="Freeform 138"/>
              <p:cNvSpPr>
                <a:spLocks noEditPoints="1"/>
              </p:cNvSpPr>
              <p:nvPr/>
            </p:nvSpPr>
            <p:spPr bwMode="auto">
              <a:xfrm>
                <a:off x="5606931" y="2505083"/>
                <a:ext cx="256293" cy="404832"/>
              </a:xfrm>
              <a:custGeom>
                <a:avLst/>
                <a:gdLst>
                  <a:gd name="T0" fmla="*/ 6 w 85"/>
                  <a:gd name="T1" fmla="*/ 71 h 130"/>
                  <a:gd name="T2" fmla="*/ 2 w 85"/>
                  <a:gd name="T3" fmla="*/ 81 h 130"/>
                  <a:gd name="T4" fmla="*/ 12 w 85"/>
                  <a:gd name="T5" fmla="*/ 80 h 130"/>
                  <a:gd name="T6" fmla="*/ 21 w 85"/>
                  <a:gd name="T7" fmla="*/ 79 h 130"/>
                  <a:gd name="T8" fmla="*/ 85 w 85"/>
                  <a:gd name="T9" fmla="*/ 100 h 130"/>
                  <a:gd name="T10" fmla="*/ 72 w 85"/>
                  <a:gd name="T11" fmla="*/ 95 h 130"/>
                  <a:gd name="T12" fmla="*/ 69 w 85"/>
                  <a:gd name="T13" fmla="*/ 86 h 130"/>
                  <a:gd name="T14" fmla="*/ 57 w 85"/>
                  <a:gd name="T15" fmla="*/ 66 h 130"/>
                  <a:gd name="T16" fmla="*/ 44 w 85"/>
                  <a:gd name="T17" fmla="*/ 60 h 130"/>
                  <a:gd name="T18" fmla="*/ 53 w 85"/>
                  <a:gd name="T19" fmla="*/ 40 h 130"/>
                  <a:gd name="T20" fmla="*/ 35 w 85"/>
                  <a:gd name="T21" fmla="*/ 36 h 130"/>
                  <a:gd name="T22" fmla="*/ 42 w 85"/>
                  <a:gd name="T23" fmla="*/ 25 h 130"/>
                  <a:gd name="T24" fmla="*/ 30 w 85"/>
                  <a:gd name="T25" fmla="*/ 28 h 130"/>
                  <a:gd name="T26" fmla="*/ 21 w 85"/>
                  <a:gd name="T27" fmla="*/ 41 h 130"/>
                  <a:gd name="T28" fmla="*/ 13 w 85"/>
                  <a:gd name="T29" fmla="*/ 41 h 130"/>
                  <a:gd name="T30" fmla="*/ 16 w 85"/>
                  <a:gd name="T31" fmla="*/ 53 h 130"/>
                  <a:gd name="T32" fmla="*/ 14 w 85"/>
                  <a:gd name="T33" fmla="*/ 62 h 130"/>
                  <a:gd name="T34" fmla="*/ 23 w 85"/>
                  <a:gd name="T35" fmla="*/ 65 h 130"/>
                  <a:gd name="T36" fmla="*/ 29 w 85"/>
                  <a:gd name="T37" fmla="*/ 64 h 130"/>
                  <a:gd name="T38" fmla="*/ 38 w 85"/>
                  <a:gd name="T39" fmla="*/ 72 h 130"/>
                  <a:gd name="T40" fmla="*/ 42 w 85"/>
                  <a:gd name="T41" fmla="*/ 80 h 130"/>
                  <a:gd name="T42" fmla="*/ 43 w 85"/>
                  <a:gd name="T43" fmla="*/ 90 h 130"/>
                  <a:gd name="T44" fmla="*/ 32 w 85"/>
                  <a:gd name="T45" fmla="*/ 92 h 130"/>
                  <a:gd name="T46" fmla="*/ 34 w 85"/>
                  <a:gd name="T47" fmla="*/ 100 h 130"/>
                  <a:gd name="T48" fmla="*/ 30 w 85"/>
                  <a:gd name="T49" fmla="*/ 110 h 130"/>
                  <a:gd name="T50" fmla="*/ 43 w 85"/>
                  <a:gd name="T51" fmla="*/ 112 h 130"/>
                  <a:gd name="T52" fmla="*/ 35 w 85"/>
                  <a:gd name="T53" fmla="*/ 115 h 130"/>
                  <a:gd name="T54" fmla="*/ 30 w 85"/>
                  <a:gd name="T55" fmla="*/ 125 h 130"/>
                  <a:gd name="T56" fmla="*/ 40 w 85"/>
                  <a:gd name="T57" fmla="*/ 123 h 130"/>
                  <a:gd name="T58" fmla="*/ 53 w 85"/>
                  <a:gd name="T59" fmla="*/ 120 h 130"/>
                  <a:gd name="T60" fmla="*/ 69 w 85"/>
                  <a:gd name="T61" fmla="*/ 120 h 130"/>
                  <a:gd name="T62" fmla="*/ 77 w 85"/>
                  <a:gd name="T63" fmla="*/ 113 h 130"/>
                  <a:gd name="T64" fmla="*/ 85 w 85"/>
                  <a:gd name="T65" fmla="*/ 100 h 130"/>
                  <a:gd name="T66" fmla="*/ 16 w 85"/>
                  <a:gd name="T67" fmla="*/ 30 h 130"/>
                  <a:gd name="T68" fmla="*/ 58 w 85"/>
                  <a:gd name="T69" fmla="*/ 11 h 130"/>
                  <a:gd name="T70" fmla="*/ 58 w 85"/>
                  <a:gd name="T71" fmla="*/ 1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130">
                    <a:moveTo>
                      <a:pt x="17" y="69"/>
                    </a:moveTo>
                    <a:cubicBezTo>
                      <a:pt x="14" y="66"/>
                      <a:pt x="10" y="71"/>
                      <a:pt x="6" y="71"/>
                    </a:cubicBezTo>
                    <a:cubicBezTo>
                      <a:pt x="6" y="73"/>
                      <a:pt x="5" y="75"/>
                      <a:pt x="4" y="76"/>
                    </a:cubicBezTo>
                    <a:cubicBezTo>
                      <a:pt x="3" y="77"/>
                      <a:pt x="0" y="80"/>
                      <a:pt x="2" y="81"/>
                    </a:cubicBezTo>
                    <a:cubicBezTo>
                      <a:pt x="4" y="81"/>
                      <a:pt x="7" y="84"/>
                      <a:pt x="7" y="82"/>
                    </a:cubicBezTo>
                    <a:cubicBezTo>
                      <a:pt x="8" y="79"/>
                      <a:pt x="9" y="76"/>
                      <a:pt x="12" y="80"/>
                    </a:cubicBezTo>
                    <a:cubicBezTo>
                      <a:pt x="13" y="81"/>
                      <a:pt x="14" y="82"/>
                      <a:pt x="15" y="83"/>
                    </a:cubicBezTo>
                    <a:cubicBezTo>
                      <a:pt x="15" y="81"/>
                      <a:pt x="19" y="81"/>
                      <a:pt x="21" y="79"/>
                    </a:cubicBezTo>
                    <a:cubicBezTo>
                      <a:pt x="24" y="76"/>
                      <a:pt x="20" y="73"/>
                      <a:pt x="17" y="69"/>
                    </a:cubicBezTo>
                    <a:close/>
                    <a:moveTo>
                      <a:pt x="85" y="100"/>
                    </a:moveTo>
                    <a:cubicBezTo>
                      <a:pt x="85" y="96"/>
                      <a:pt x="77" y="94"/>
                      <a:pt x="76" y="96"/>
                    </a:cubicBezTo>
                    <a:cubicBezTo>
                      <a:pt x="75" y="98"/>
                      <a:pt x="73" y="97"/>
                      <a:pt x="72" y="95"/>
                    </a:cubicBezTo>
                    <a:cubicBezTo>
                      <a:pt x="70" y="93"/>
                      <a:pt x="73" y="91"/>
                      <a:pt x="72" y="91"/>
                    </a:cubicBezTo>
                    <a:cubicBezTo>
                      <a:pt x="70" y="90"/>
                      <a:pt x="69" y="87"/>
                      <a:pt x="69" y="86"/>
                    </a:cubicBezTo>
                    <a:cubicBezTo>
                      <a:pt x="69" y="85"/>
                      <a:pt x="67" y="77"/>
                      <a:pt x="63" y="76"/>
                    </a:cubicBezTo>
                    <a:cubicBezTo>
                      <a:pt x="58" y="75"/>
                      <a:pt x="58" y="69"/>
                      <a:pt x="57" y="66"/>
                    </a:cubicBezTo>
                    <a:cubicBezTo>
                      <a:pt x="56" y="62"/>
                      <a:pt x="54" y="64"/>
                      <a:pt x="51" y="61"/>
                    </a:cubicBezTo>
                    <a:cubicBezTo>
                      <a:pt x="49" y="59"/>
                      <a:pt x="46" y="60"/>
                      <a:pt x="44" y="60"/>
                    </a:cubicBezTo>
                    <a:cubicBezTo>
                      <a:pt x="42" y="60"/>
                      <a:pt x="44" y="57"/>
                      <a:pt x="47" y="55"/>
                    </a:cubicBezTo>
                    <a:cubicBezTo>
                      <a:pt x="50" y="53"/>
                      <a:pt x="53" y="42"/>
                      <a:pt x="53" y="40"/>
                    </a:cubicBezTo>
                    <a:cubicBezTo>
                      <a:pt x="53" y="38"/>
                      <a:pt x="40" y="38"/>
                      <a:pt x="38" y="39"/>
                    </a:cubicBezTo>
                    <a:cubicBezTo>
                      <a:pt x="35" y="40"/>
                      <a:pt x="33" y="37"/>
                      <a:pt x="35" y="36"/>
                    </a:cubicBezTo>
                    <a:cubicBezTo>
                      <a:pt x="37" y="36"/>
                      <a:pt x="41" y="31"/>
                      <a:pt x="41" y="30"/>
                    </a:cubicBezTo>
                    <a:cubicBezTo>
                      <a:pt x="41" y="28"/>
                      <a:pt x="44" y="26"/>
                      <a:pt x="42" y="25"/>
                    </a:cubicBezTo>
                    <a:cubicBezTo>
                      <a:pt x="41" y="23"/>
                      <a:pt x="40" y="27"/>
                      <a:pt x="39" y="28"/>
                    </a:cubicBezTo>
                    <a:cubicBezTo>
                      <a:pt x="37" y="29"/>
                      <a:pt x="34" y="29"/>
                      <a:pt x="30" y="28"/>
                    </a:cubicBezTo>
                    <a:cubicBezTo>
                      <a:pt x="26" y="27"/>
                      <a:pt x="24" y="33"/>
                      <a:pt x="24" y="35"/>
                    </a:cubicBezTo>
                    <a:cubicBezTo>
                      <a:pt x="25" y="37"/>
                      <a:pt x="20" y="39"/>
                      <a:pt x="21" y="41"/>
                    </a:cubicBezTo>
                    <a:cubicBezTo>
                      <a:pt x="21" y="43"/>
                      <a:pt x="20" y="44"/>
                      <a:pt x="19" y="43"/>
                    </a:cubicBezTo>
                    <a:cubicBezTo>
                      <a:pt x="17" y="42"/>
                      <a:pt x="16" y="39"/>
                      <a:pt x="13" y="41"/>
                    </a:cubicBezTo>
                    <a:cubicBezTo>
                      <a:pt x="11" y="43"/>
                      <a:pt x="16" y="46"/>
                      <a:pt x="20" y="46"/>
                    </a:cubicBezTo>
                    <a:cubicBezTo>
                      <a:pt x="23" y="47"/>
                      <a:pt x="17" y="49"/>
                      <a:pt x="16" y="53"/>
                    </a:cubicBezTo>
                    <a:cubicBezTo>
                      <a:pt x="16" y="56"/>
                      <a:pt x="21" y="55"/>
                      <a:pt x="21" y="57"/>
                    </a:cubicBezTo>
                    <a:cubicBezTo>
                      <a:pt x="21" y="60"/>
                      <a:pt x="14" y="60"/>
                      <a:pt x="14" y="62"/>
                    </a:cubicBezTo>
                    <a:cubicBezTo>
                      <a:pt x="14" y="65"/>
                      <a:pt x="18" y="61"/>
                      <a:pt x="20" y="60"/>
                    </a:cubicBezTo>
                    <a:cubicBezTo>
                      <a:pt x="22" y="59"/>
                      <a:pt x="19" y="66"/>
                      <a:pt x="23" y="65"/>
                    </a:cubicBezTo>
                    <a:cubicBezTo>
                      <a:pt x="28" y="64"/>
                      <a:pt x="27" y="58"/>
                      <a:pt x="28" y="59"/>
                    </a:cubicBezTo>
                    <a:cubicBezTo>
                      <a:pt x="30" y="59"/>
                      <a:pt x="28" y="62"/>
                      <a:pt x="29" y="64"/>
                    </a:cubicBezTo>
                    <a:cubicBezTo>
                      <a:pt x="30" y="67"/>
                      <a:pt x="26" y="71"/>
                      <a:pt x="26" y="73"/>
                    </a:cubicBezTo>
                    <a:cubicBezTo>
                      <a:pt x="26" y="75"/>
                      <a:pt x="35" y="75"/>
                      <a:pt x="38" y="72"/>
                    </a:cubicBezTo>
                    <a:cubicBezTo>
                      <a:pt x="41" y="69"/>
                      <a:pt x="42" y="72"/>
                      <a:pt x="40" y="74"/>
                    </a:cubicBezTo>
                    <a:cubicBezTo>
                      <a:pt x="38" y="77"/>
                      <a:pt x="39" y="79"/>
                      <a:pt x="42" y="80"/>
                    </a:cubicBezTo>
                    <a:cubicBezTo>
                      <a:pt x="44" y="80"/>
                      <a:pt x="45" y="81"/>
                      <a:pt x="44" y="83"/>
                    </a:cubicBezTo>
                    <a:cubicBezTo>
                      <a:pt x="43" y="85"/>
                      <a:pt x="44" y="88"/>
                      <a:pt x="43" y="90"/>
                    </a:cubicBezTo>
                    <a:cubicBezTo>
                      <a:pt x="42" y="92"/>
                      <a:pt x="35" y="92"/>
                      <a:pt x="35" y="91"/>
                    </a:cubicBezTo>
                    <a:cubicBezTo>
                      <a:pt x="34" y="89"/>
                      <a:pt x="31" y="90"/>
                      <a:pt x="32" y="92"/>
                    </a:cubicBezTo>
                    <a:cubicBezTo>
                      <a:pt x="33" y="94"/>
                      <a:pt x="29" y="96"/>
                      <a:pt x="29" y="97"/>
                    </a:cubicBezTo>
                    <a:cubicBezTo>
                      <a:pt x="30" y="99"/>
                      <a:pt x="34" y="98"/>
                      <a:pt x="34" y="100"/>
                    </a:cubicBezTo>
                    <a:cubicBezTo>
                      <a:pt x="35" y="102"/>
                      <a:pt x="31" y="105"/>
                      <a:pt x="26" y="106"/>
                    </a:cubicBezTo>
                    <a:cubicBezTo>
                      <a:pt x="22" y="108"/>
                      <a:pt x="27" y="111"/>
                      <a:pt x="30" y="110"/>
                    </a:cubicBezTo>
                    <a:cubicBezTo>
                      <a:pt x="32" y="108"/>
                      <a:pt x="31" y="111"/>
                      <a:pt x="35" y="111"/>
                    </a:cubicBezTo>
                    <a:cubicBezTo>
                      <a:pt x="38" y="111"/>
                      <a:pt x="40" y="113"/>
                      <a:pt x="43" y="112"/>
                    </a:cubicBezTo>
                    <a:cubicBezTo>
                      <a:pt x="47" y="111"/>
                      <a:pt x="47" y="112"/>
                      <a:pt x="44" y="114"/>
                    </a:cubicBezTo>
                    <a:cubicBezTo>
                      <a:pt x="41" y="116"/>
                      <a:pt x="37" y="114"/>
                      <a:pt x="35" y="115"/>
                    </a:cubicBezTo>
                    <a:cubicBezTo>
                      <a:pt x="32" y="117"/>
                      <a:pt x="22" y="126"/>
                      <a:pt x="24" y="129"/>
                    </a:cubicBezTo>
                    <a:cubicBezTo>
                      <a:pt x="25" y="130"/>
                      <a:pt x="27" y="127"/>
                      <a:pt x="30" y="125"/>
                    </a:cubicBezTo>
                    <a:cubicBezTo>
                      <a:pt x="34" y="124"/>
                      <a:pt x="35" y="126"/>
                      <a:pt x="37" y="126"/>
                    </a:cubicBezTo>
                    <a:cubicBezTo>
                      <a:pt x="39" y="127"/>
                      <a:pt x="39" y="122"/>
                      <a:pt x="40" y="123"/>
                    </a:cubicBezTo>
                    <a:cubicBezTo>
                      <a:pt x="42" y="123"/>
                      <a:pt x="43" y="121"/>
                      <a:pt x="46" y="122"/>
                    </a:cubicBezTo>
                    <a:cubicBezTo>
                      <a:pt x="49" y="122"/>
                      <a:pt x="51" y="121"/>
                      <a:pt x="53" y="120"/>
                    </a:cubicBezTo>
                    <a:cubicBezTo>
                      <a:pt x="54" y="119"/>
                      <a:pt x="58" y="122"/>
                      <a:pt x="60" y="121"/>
                    </a:cubicBezTo>
                    <a:cubicBezTo>
                      <a:pt x="61" y="121"/>
                      <a:pt x="66" y="120"/>
                      <a:pt x="69" y="120"/>
                    </a:cubicBezTo>
                    <a:cubicBezTo>
                      <a:pt x="72" y="120"/>
                      <a:pt x="79" y="117"/>
                      <a:pt x="81" y="115"/>
                    </a:cubicBezTo>
                    <a:cubicBezTo>
                      <a:pt x="83" y="113"/>
                      <a:pt x="80" y="113"/>
                      <a:pt x="77" y="113"/>
                    </a:cubicBezTo>
                    <a:cubicBezTo>
                      <a:pt x="75" y="114"/>
                      <a:pt x="75" y="111"/>
                      <a:pt x="78" y="108"/>
                    </a:cubicBezTo>
                    <a:cubicBezTo>
                      <a:pt x="80" y="106"/>
                      <a:pt x="85" y="104"/>
                      <a:pt x="85" y="100"/>
                    </a:cubicBezTo>
                    <a:close/>
                    <a:moveTo>
                      <a:pt x="10" y="38"/>
                    </a:moveTo>
                    <a:cubicBezTo>
                      <a:pt x="13" y="37"/>
                      <a:pt x="17" y="32"/>
                      <a:pt x="16" y="30"/>
                    </a:cubicBezTo>
                    <a:cubicBezTo>
                      <a:pt x="14" y="29"/>
                      <a:pt x="7" y="38"/>
                      <a:pt x="10" y="38"/>
                    </a:cubicBezTo>
                    <a:close/>
                    <a:moveTo>
                      <a:pt x="58" y="11"/>
                    </a:moveTo>
                    <a:cubicBezTo>
                      <a:pt x="60" y="8"/>
                      <a:pt x="63" y="0"/>
                      <a:pt x="60" y="1"/>
                    </a:cubicBezTo>
                    <a:cubicBezTo>
                      <a:pt x="56" y="2"/>
                      <a:pt x="57" y="12"/>
                      <a:pt x="58" y="1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30" name="Freeform 140"/>
              <p:cNvSpPr>
                <a:spLocks noEditPoints="1"/>
              </p:cNvSpPr>
              <p:nvPr/>
            </p:nvSpPr>
            <p:spPr bwMode="auto">
              <a:xfrm>
                <a:off x="6020061" y="2623380"/>
                <a:ext cx="123684" cy="118294"/>
              </a:xfrm>
              <a:custGeom>
                <a:avLst/>
                <a:gdLst>
                  <a:gd name="T0" fmla="*/ 21 w 41"/>
                  <a:gd name="T1" fmla="*/ 14 h 38"/>
                  <a:gd name="T2" fmla="*/ 20 w 41"/>
                  <a:gd name="T3" fmla="*/ 8 h 38"/>
                  <a:gd name="T4" fmla="*/ 21 w 41"/>
                  <a:gd name="T5" fmla="*/ 1 h 38"/>
                  <a:gd name="T6" fmla="*/ 15 w 41"/>
                  <a:gd name="T7" fmla="*/ 4 h 38"/>
                  <a:gd name="T8" fmla="*/ 10 w 41"/>
                  <a:gd name="T9" fmla="*/ 7 h 38"/>
                  <a:gd name="T10" fmla="*/ 11 w 41"/>
                  <a:gd name="T11" fmla="*/ 11 h 38"/>
                  <a:gd name="T12" fmla="*/ 6 w 41"/>
                  <a:gd name="T13" fmla="*/ 8 h 38"/>
                  <a:gd name="T14" fmla="*/ 1 w 41"/>
                  <a:gd name="T15" fmla="*/ 14 h 38"/>
                  <a:gd name="T16" fmla="*/ 1 w 41"/>
                  <a:gd name="T17" fmla="*/ 24 h 38"/>
                  <a:gd name="T18" fmla="*/ 5 w 41"/>
                  <a:gd name="T19" fmla="*/ 31 h 38"/>
                  <a:gd name="T20" fmla="*/ 6 w 41"/>
                  <a:gd name="T21" fmla="*/ 35 h 38"/>
                  <a:gd name="T22" fmla="*/ 14 w 41"/>
                  <a:gd name="T23" fmla="*/ 36 h 38"/>
                  <a:gd name="T24" fmla="*/ 17 w 41"/>
                  <a:gd name="T25" fmla="*/ 36 h 38"/>
                  <a:gd name="T26" fmla="*/ 13 w 41"/>
                  <a:gd name="T27" fmla="*/ 31 h 38"/>
                  <a:gd name="T28" fmla="*/ 18 w 41"/>
                  <a:gd name="T29" fmla="*/ 32 h 38"/>
                  <a:gd name="T30" fmla="*/ 24 w 41"/>
                  <a:gd name="T31" fmla="*/ 32 h 38"/>
                  <a:gd name="T32" fmla="*/ 21 w 41"/>
                  <a:gd name="T33" fmla="*/ 27 h 38"/>
                  <a:gd name="T34" fmla="*/ 17 w 41"/>
                  <a:gd name="T35" fmla="*/ 26 h 38"/>
                  <a:gd name="T36" fmla="*/ 19 w 41"/>
                  <a:gd name="T37" fmla="*/ 21 h 38"/>
                  <a:gd name="T38" fmla="*/ 25 w 41"/>
                  <a:gd name="T39" fmla="*/ 18 h 38"/>
                  <a:gd name="T40" fmla="*/ 21 w 41"/>
                  <a:gd name="T41" fmla="*/ 14 h 38"/>
                  <a:gd name="T42" fmla="*/ 39 w 41"/>
                  <a:gd name="T43" fmla="*/ 22 h 38"/>
                  <a:gd name="T44" fmla="*/ 37 w 41"/>
                  <a:gd name="T45" fmla="*/ 24 h 38"/>
                  <a:gd name="T46" fmla="*/ 34 w 41"/>
                  <a:gd name="T47" fmla="*/ 22 h 38"/>
                  <a:gd name="T48" fmla="*/ 28 w 41"/>
                  <a:gd name="T49" fmla="*/ 24 h 38"/>
                  <a:gd name="T50" fmla="*/ 31 w 41"/>
                  <a:gd name="T51" fmla="*/ 32 h 38"/>
                  <a:gd name="T52" fmla="*/ 29 w 41"/>
                  <a:gd name="T53" fmla="*/ 34 h 38"/>
                  <a:gd name="T54" fmla="*/ 31 w 41"/>
                  <a:gd name="T55" fmla="*/ 38 h 38"/>
                  <a:gd name="T56" fmla="*/ 37 w 41"/>
                  <a:gd name="T57" fmla="*/ 31 h 38"/>
                  <a:gd name="T58" fmla="*/ 39 w 41"/>
                  <a:gd name="T5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" h="38">
                    <a:moveTo>
                      <a:pt x="21" y="14"/>
                    </a:moveTo>
                    <a:cubicBezTo>
                      <a:pt x="19" y="14"/>
                      <a:pt x="19" y="10"/>
                      <a:pt x="20" y="8"/>
                    </a:cubicBezTo>
                    <a:cubicBezTo>
                      <a:pt x="22" y="7"/>
                      <a:pt x="22" y="2"/>
                      <a:pt x="21" y="1"/>
                    </a:cubicBezTo>
                    <a:cubicBezTo>
                      <a:pt x="20" y="0"/>
                      <a:pt x="16" y="1"/>
                      <a:pt x="15" y="4"/>
                    </a:cubicBezTo>
                    <a:cubicBezTo>
                      <a:pt x="15" y="8"/>
                      <a:pt x="11" y="6"/>
                      <a:pt x="10" y="7"/>
                    </a:cubicBezTo>
                    <a:cubicBezTo>
                      <a:pt x="9" y="8"/>
                      <a:pt x="12" y="9"/>
                      <a:pt x="11" y="11"/>
                    </a:cubicBezTo>
                    <a:cubicBezTo>
                      <a:pt x="9" y="12"/>
                      <a:pt x="8" y="9"/>
                      <a:pt x="6" y="8"/>
                    </a:cubicBezTo>
                    <a:cubicBezTo>
                      <a:pt x="3" y="8"/>
                      <a:pt x="3" y="12"/>
                      <a:pt x="1" y="14"/>
                    </a:cubicBezTo>
                    <a:cubicBezTo>
                      <a:pt x="0" y="17"/>
                      <a:pt x="1" y="21"/>
                      <a:pt x="1" y="24"/>
                    </a:cubicBezTo>
                    <a:cubicBezTo>
                      <a:pt x="2" y="27"/>
                      <a:pt x="6" y="29"/>
                      <a:pt x="5" y="31"/>
                    </a:cubicBezTo>
                    <a:cubicBezTo>
                      <a:pt x="4" y="32"/>
                      <a:pt x="5" y="34"/>
                      <a:pt x="6" y="35"/>
                    </a:cubicBezTo>
                    <a:cubicBezTo>
                      <a:pt x="9" y="35"/>
                      <a:pt x="12" y="35"/>
                      <a:pt x="14" y="36"/>
                    </a:cubicBezTo>
                    <a:cubicBezTo>
                      <a:pt x="14" y="36"/>
                      <a:pt x="15" y="36"/>
                      <a:pt x="17" y="36"/>
                    </a:cubicBezTo>
                    <a:cubicBezTo>
                      <a:pt x="16" y="34"/>
                      <a:pt x="13" y="33"/>
                      <a:pt x="13" y="31"/>
                    </a:cubicBezTo>
                    <a:cubicBezTo>
                      <a:pt x="14" y="29"/>
                      <a:pt x="16" y="31"/>
                      <a:pt x="18" y="32"/>
                    </a:cubicBezTo>
                    <a:cubicBezTo>
                      <a:pt x="20" y="34"/>
                      <a:pt x="23" y="34"/>
                      <a:pt x="24" y="32"/>
                    </a:cubicBezTo>
                    <a:cubicBezTo>
                      <a:pt x="24" y="31"/>
                      <a:pt x="23" y="25"/>
                      <a:pt x="21" y="27"/>
                    </a:cubicBezTo>
                    <a:cubicBezTo>
                      <a:pt x="18" y="28"/>
                      <a:pt x="18" y="27"/>
                      <a:pt x="17" y="26"/>
                    </a:cubicBezTo>
                    <a:cubicBezTo>
                      <a:pt x="16" y="25"/>
                      <a:pt x="19" y="23"/>
                      <a:pt x="19" y="21"/>
                    </a:cubicBezTo>
                    <a:cubicBezTo>
                      <a:pt x="20" y="19"/>
                      <a:pt x="24" y="20"/>
                      <a:pt x="25" y="18"/>
                    </a:cubicBezTo>
                    <a:cubicBezTo>
                      <a:pt x="25" y="17"/>
                      <a:pt x="22" y="15"/>
                      <a:pt x="21" y="14"/>
                    </a:cubicBezTo>
                    <a:close/>
                    <a:moveTo>
                      <a:pt x="39" y="22"/>
                    </a:moveTo>
                    <a:cubicBezTo>
                      <a:pt x="38" y="21"/>
                      <a:pt x="38" y="23"/>
                      <a:pt x="37" y="24"/>
                    </a:cubicBezTo>
                    <a:cubicBezTo>
                      <a:pt x="35" y="24"/>
                      <a:pt x="34" y="19"/>
                      <a:pt x="34" y="22"/>
                    </a:cubicBezTo>
                    <a:cubicBezTo>
                      <a:pt x="33" y="24"/>
                      <a:pt x="31" y="21"/>
                      <a:pt x="28" y="24"/>
                    </a:cubicBezTo>
                    <a:cubicBezTo>
                      <a:pt x="26" y="28"/>
                      <a:pt x="30" y="31"/>
                      <a:pt x="31" y="32"/>
                    </a:cubicBezTo>
                    <a:cubicBezTo>
                      <a:pt x="33" y="33"/>
                      <a:pt x="31" y="35"/>
                      <a:pt x="29" y="34"/>
                    </a:cubicBezTo>
                    <a:cubicBezTo>
                      <a:pt x="27" y="34"/>
                      <a:pt x="28" y="37"/>
                      <a:pt x="31" y="38"/>
                    </a:cubicBezTo>
                    <a:cubicBezTo>
                      <a:pt x="34" y="38"/>
                      <a:pt x="38" y="32"/>
                      <a:pt x="37" y="31"/>
                    </a:cubicBezTo>
                    <a:cubicBezTo>
                      <a:pt x="37" y="29"/>
                      <a:pt x="41" y="22"/>
                      <a:pt x="39" y="2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31" name="Freeform 141"/>
              <p:cNvSpPr>
                <a:spLocks noEditPoints="1"/>
              </p:cNvSpPr>
              <p:nvPr/>
            </p:nvSpPr>
            <p:spPr bwMode="auto">
              <a:xfrm>
                <a:off x="6104216" y="2143628"/>
                <a:ext cx="316222" cy="573072"/>
              </a:xfrm>
              <a:custGeom>
                <a:avLst/>
                <a:gdLst>
                  <a:gd name="T0" fmla="*/ 102 w 105"/>
                  <a:gd name="T1" fmla="*/ 39 h 184"/>
                  <a:gd name="T2" fmla="*/ 100 w 105"/>
                  <a:gd name="T3" fmla="*/ 24 h 184"/>
                  <a:gd name="T4" fmla="*/ 88 w 105"/>
                  <a:gd name="T5" fmla="*/ 9 h 184"/>
                  <a:gd name="T6" fmla="*/ 73 w 105"/>
                  <a:gd name="T7" fmla="*/ 8 h 184"/>
                  <a:gd name="T8" fmla="*/ 59 w 105"/>
                  <a:gd name="T9" fmla="*/ 8 h 184"/>
                  <a:gd name="T10" fmla="*/ 50 w 105"/>
                  <a:gd name="T11" fmla="*/ 17 h 184"/>
                  <a:gd name="T12" fmla="*/ 42 w 105"/>
                  <a:gd name="T13" fmla="*/ 27 h 184"/>
                  <a:gd name="T14" fmla="*/ 35 w 105"/>
                  <a:gd name="T15" fmla="*/ 38 h 184"/>
                  <a:gd name="T16" fmla="*/ 27 w 105"/>
                  <a:gd name="T17" fmla="*/ 45 h 184"/>
                  <a:gd name="T18" fmla="*/ 21 w 105"/>
                  <a:gd name="T19" fmla="*/ 63 h 184"/>
                  <a:gd name="T20" fmla="*/ 23 w 105"/>
                  <a:gd name="T21" fmla="*/ 72 h 184"/>
                  <a:gd name="T22" fmla="*/ 9 w 105"/>
                  <a:gd name="T23" fmla="*/ 78 h 184"/>
                  <a:gd name="T24" fmla="*/ 8 w 105"/>
                  <a:gd name="T25" fmla="*/ 95 h 184"/>
                  <a:gd name="T26" fmla="*/ 14 w 105"/>
                  <a:gd name="T27" fmla="*/ 109 h 184"/>
                  <a:gd name="T28" fmla="*/ 11 w 105"/>
                  <a:gd name="T29" fmla="*/ 117 h 184"/>
                  <a:gd name="T30" fmla="*/ 6 w 105"/>
                  <a:gd name="T31" fmla="*/ 127 h 184"/>
                  <a:gd name="T32" fmla="*/ 2 w 105"/>
                  <a:gd name="T33" fmla="*/ 140 h 184"/>
                  <a:gd name="T34" fmla="*/ 0 w 105"/>
                  <a:gd name="T35" fmla="*/ 140 h 184"/>
                  <a:gd name="T36" fmla="*/ 6 w 105"/>
                  <a:gd name="T37" fmla="*/ 157 h 184"/>
                  <a:gd name="T38" fmla="*/ 12 w 105"/>
                  <a:gd name="T39" fmla="*/ 171 h 184"/>
                  <a:gd name="T40" fmla="*/ 15 w 105"/>
                  <a:gd name="T41" fmla="*/ 182 h 184"/>
                  <a:gd name="T42" fmla="*/ 25 w 105"/>
                  <a:gd name="T43" fmla="*/ 177 h 184"/>
                  <a:gd name="T44" fmla="*/ 34 w 105"/>
                  <a:gd name="T45" fmla="*/ 174 h 184"/>
                  <a:gd name="T46" fmla="*/ 42 w 105"/>
                  <a:gd name="T47" fmla="*/ 171 h 184"/>
                  <a:gd name="T48" fmla="*/ 44 w 105"/>
                  <a:gd name="T49" fmla="*/ 164 h 184"/>
                  <a:gd name="T50" fmla="*/ 45 w 105"/>
                  <a:gd name="T51" fmla="*/ 146 h 184"/>
                  <a:gd name="T52" fmla="*/ 57 w 105"/>
                  <a:gd name="T53" fmla="*/ 134 h 184"/>
                  <a:gd name="T54" fmla="*/ 54 w 105"/>
                  <a:gd name="T55" fmla="*/ 118 h 184"/>
                  <a:gd name="T56" fmla="*/ 47 w 105"/>
                  <a:gd name="T57" fmla="*/ 107 h 184"/>
                  <a:gd name="T58" fmla="*/ 53 w 105"/>
                  <a:gd name="T59" fmla="*/ 92 h 184"/>
                  <a:gd name="T60" fmla="*/ 63 w 105"/>
                  <a:gd name="T61" fmla="*/ 82 h 184"/>
                  <a:gd name="T62" fmla="*/ 84 w 105"/>
                  <a:gd name="T63" fmla="*/ 67 h 184"/>
                  <a:gd name="T64" fmla="*/ 86 w 105"/>
                  <a:gd name="T65" fmla="*/ 53 h 184"/>
                  <a:gd name="T66" fmla="*/ 100 w 105"/>
                  <a:gd name="T67" fmla="*/ 47 h 184"/>
                  <a:gd name="T68" fmla="*/ 104 w 105"/>
                  <a:gd name="T69" fmla="*/ 43 h 184"/>
                  <a:gd name="T70" fmla="*/ 56 w 105"/>
                  <a:gd name="T71" fmla="*/ 16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5" h="184">
                    <a:moveTo>
                      <a:pt x="104" y="43"/>
                    </a:moveTo>
                    <a:cubicBezTo>
                      <a:pt x="102" y="42"/>
                      <a:pt x="100" y="39"/>
                      <a:pt x="102" y="39"/>
                    </a:cubicBezTo>
                    <a:cubicBezTo>
                      <a:pt x="104" y="39"/>
                      <a:pt x="105" y="33"/>
                      <a:pt x="102" y="32"/>
                    </a:cubicBezTo>
                    <a:cubicBezTo>
                      <a:pt x="100" y="31"/>
                      <a:pt x="102" y="25"/>
                      <a:pt x="100" y="24"/>
                    </a:cubicBezTo>
                    <a:cubicBezTo>
                      <a:pt x="98" y="23"/>
                      <a:pt x="100" y="19"/>
                      <a:pt x="100" y="16"/>
                    </a:cubicBezTo>
                    <a:cubicBezTo>
                      <a:pt x="100" y="13"/>
                      <a:pt x="92" y="11"/>
                      <a:pt x="88" y="9"/>
                    </a:cubicBezTo>
                    <a:cubicBezTo>
                      <a:pt x="84" y="7"/>
                      <a:pt x="82" y="4"/>
                      <a:pt x="78" y="2"/>
                    </a:cubicBezTo>
                    <a:cubicBezTo>
                      <a:pt x="74" y="0"/>
                      <a:pt x="73" y="5"/>
                      <a:pt x="73" y="8"/>
                    </a:cubicBezTo>
                    <a:cubicBezTo>
                      <a:pt x="73" y="11"/>
                      <a:pt x="70" y="12"/>
                      <a:pt x="68" y="10"/>
                    </a:cubicBezTo>
                    <a:cubicBezTo>
                      <a:pt x="65" y="8"/>
                      <a:pt x="62" y="10"/>
                      <a:pt x="59" y="8"/>
                    </a:cubicBezTo>
                    <a:cubicBezTo>
                      <a:pt x="55" y="7"/>
                      <a:pt x="57" y="12"/>
                      <a:pt x="57" y="14"/>
                    </a:cubicBezTo>
                    <a:cubicBezTo>
                      <a:pt x="57" y="17"/>
                      <a:pt x="53" y="17"/>
                      <a:pt x="50" y="17"/>
                    </a:cubicBezTo>
                    <a:cubicBezTo>
                      <a:pt x="48" y="17"/>
                      <a:pt x="44" y="19"/>
                      <a:pt x="44" y="21"/>
                    </a:cubicBezTo>
                    <a:cubicBezTo>
                      <a:pt x="44" y="24"/>
                      <a:pt x="40" y="26"/>
                      <a:pt x="42" y="27"/>
                    </a:cubicBezTo>
                    <a:cubicBezTo>
                      <a:pt x="43" y="29"/>
                      <a:pt x="41" y="31"/>
                      <a:pt x="40" y="32"/>
                    </a:cubicBezTo>
                    <a:cubicBezTo>
                      <a:pt x="38" y="33"/>
                      <a:pt x="36" y="37"/>
                      <a:pt x="35" y="38"/>
                    </a:cubicBezTo>
                    <a:cubicBezTo>
                      <a:pt x="34" y="39"/>
                      <a:pt x="36" y="41"/>
                      <a:pt x="34" y="43"/>
                    </a:cubicBezTo>
                    <a:cubicBezTo>
                      <a:pt x="31" y="45"/>
                      <a:pt x="28" y="43"/>
                      <a:pt x="27" y="45"/>
                    </a:cubicBezTo>
                    <a:cubicBezTo>
                      <a:pt x="26" y="46"/>
                      <a:pt x="27" y="49"/>
                      <a:pt x="27" y="52"/>
                    </a:cubicBezTo>
                    <a:cubicBezTo>
                      <a:pt x="26" y="56"/>
                      <a:pt x="24" y="60"/>
                      <a:pt x="21" y="63"/>
                    </a:cubicBezTo>
                    <a:cubicBezTo>
                      <a:pt x="19" y="66"/>
                      <a:pt x="22" y="67"/>
                      <a:pt x="23" y="67"/>
                    </a:cubicBezTo>
                    <a:cubicBezTo>
                      <a:pt x="24" y="68"/>
                      <a:pt x="24" y="70"/>
                      <a:pt x="23" y="72"/>
                    </a:cubicBezTo>
                    <a:cubicBezTo>
                      <a:pt x="22" y="75"/>
                      <a:pt x="19" y="73"/>
                      <a:pt x="18" y="73"/>
                    </a:cubicBezTo>
                    <a:cubicBezTo>
                      <a:pt x="16" y="72"/>
                      <a:pt x="12" y="74"/>
                      <a:pt x="9" y="78"/>
                    </a:cubicBezTo>
                    <a:cubicBezTo>
                      <a:pt x="7" y="82"/>
                      <a:pt x="8" y="85"/>
                      <a:pt x="8" y="87"/>
                    </a:cubicBezTo>
                    <a:cubicBezTo>
                      <a:pt x="9" y="89"/>
                      <a:pt x="6" y="91"/>
                      <a:pt x="8" y="95"/>
                    </a:cubicBezTo>
                    <a:cubicBezTo>
                      <a:pt x="10" y="99"/>
                      <a:pt x="8" y="100"/>
                      <a:pt x="8" y="103"/>
                    </a:cubicBezTo>
                    <a:cubicBezTo>
                      <a:pt x="8" y="106"/>
                      <a:pt x="13" y="106"/>
                      <a:pt x="14" y="109"/>
                    </a:cubicBezTo>
                    <a:cubicBezTo>
                      <a:pt x="14" y="112"/>
                      <a:pt x="12" y="113"/>
                      <a:pt x="10" y="113"/>
                    </a:cubicBezTo>
                    <a:cubicBezTo>
                      <a:pt x="9" y="113"/>
                      <a:pt x="9" y="117"/>
                      <a:pt x="11" y="117"/>
                    </a:cubicBezTo>
                    <a:cubicBezTo>
                      <a:pt x="12" y="118"/>
                      <a:pt x="12" y="124"/>
                      <a:pt x="11" y="125"/>
                    </a:cubicBezTo>
                    <a:cubicBezTo>
                      <a:pt x="10" y="127"/>
                      <a:pt x="5" y="125"/>
                      <a:pt x="6" y="127"/>
                    </a:cubicBezTo>
                    <a:cubicBezTo>
                      <a:pt x="6" y="129"/>
                      <a:pt x="4" y="133"/>
                      <a:pt x="4" y="134"/>
                    </a:cubicBezTo>
                    <a:cubicBezTo>
                      <a:pt x="4" y="136"/>
                      <a:pt x="4" y="141"/>
                      <a:pt x="2" y="140"/>
                    </a:cubicBezTo>
                    <a:cubicBezTo>
                      <a:pt x="2" y="139"/>
                      <a:pt x="1" y="139"/>
                      <a:pt x="0" y="139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6"/>
                      <a:pt x="3" y="149"/>
                    </a:cubicBezTo>
                    <a:cubicBezTo>
                      <a:pt x="6" y="151"/>
                      <a:pt x="4" y="154"/>
                      <a:pt x="6" y="157"/>
                    </a:cubicBezTo>
                    <a:cubicBezTo>
                      <a:pt x="9" y="160"/>
                      <a:pt x="8" y="163"/>
                      <a:pt x="11" y="165"/>
                    </a:cubicBezTo>
                    <a:cubicBezTo>
                      <a:pt x="13" y="167"/>
                      <a:pt x="14" y="168"/>
                      <a:pt x="12" y="171"/>
                    </a:cubicBezTo>
                    <a:cubicBezTo>
                      <a:pt x="11" y="174"/>
                      <a:pt x="15" y="173"/>
                      <a:pt x="15" y="175"/>
                    </a:cubicBezTo>
                    <a:cubicBezTo>
                      <a:pt x="15" y="177"/>
                      <a:pt x="14" y="180"/>
                      <a:pt x="15" y="182"/>
                    </a:cubicBezTo>
                    <a:cubicBezTo>
                      <a:pt x="16" y="184"/>
                      <a:pt x="18" y="182"/>
                      <a:pt x="22" y="182"/>
                    </a:cubicBezTo>
                    <a:cubicBezTo>
                      <a:pt x="25" y="182"/>
                      <a:pt x="24" y="179"/>
                      <a:pt x="25" y="177"/>
                    </a:cubicBezTo>
                    <a:cubicBezTo>
                      <a:pt x="25" y="175"/>
                      <a:pt x="27" y="176"/>
                      <a:pt x="27" y="174"/>
                    </a:cubicBezTo>
                    <a:cubicBezTo>
                      <a:pt x="28" y="173"/>
                      <a:pt x="31" y="173"/>
                      <a:pt x="34" y="174"/>
                    </a:cubicBezTo>
                    <a:cubicBezTo>
                      <a:pt x="37" y="175"/>
                      <a:pt x="39" y="173"/>
                      <a:pt x="39" y="170"/>
                    </a:cubicBezTo>
                    <a:cubicBezTo>
                      <a:pt x="40" y="167"/>
                      <a:pt x="41" y="171"/>
                      <a:pt x="42" y="171"/>
                    </a:cubicBezTo>
                    <a:cubicBezTo>
                      <a:pt x="43" y="172"/>
                      <a:pt x="46" y="167"/>
                      <a:pt x="47" y="163"/>
                    </a:cubicBezTo>
                    <a:cubicBezTo>
                      <a:pt x="48" y="160"/>
                      <a:pt x="47" y="160"/>
                      <a:pt x="44" y="164"/>
                    </a:cubicBezTo>
                    <a:cubicBezTo>
                      <a:pt x="41" y="167"/>
                      <a:pt x="43" y="160"/>
                      <a:pt x="44" y="158"/>
                    </a:cubicBezTo>
                    <a:cubicBezTo>
                      <a:pt x="45" y="155"/>
                      <a:pt x="45" y="148"/>
                      <a:pt x="45" y="146"/>
                    </a:cubicBezTo>
                    <a:cubicBezTo>
                      <a:pt x="45" y="144"/>
                      <a:pt x="46" y="142"/>
                      <a:pt x="50" y="141"/>
                    </a:cubicBezTo>
                    <a:cubicBezTo>
                      <a:pt x="53" y="140"/>
                      <a:pt x="58" y="136"/>
                      <a:pt x="57" y="134"/>
                    </a:cubicBezTo>
                    <a:cubicBezTo>
                      <a:pt x="57" y="132"/>
                      <a:pt x="62" y="129"/>
                      <a:pt x="62" y="127"/>
                    </a:cubicBezTo>
                    <a:cubicBezTo>
                      <a:pt x="62" y="125"/>
                      <a:pt x="56" y="119"/>
                      <a:pt x="54" y="118"/>
                    </a:cubicBezTo>
                    <a:cubicBezTo>
                      <a:pt x="52" y="117"/>
                      <a:pt x="48" y="118"/>
                      <a:pt x="48" y="116"/>
                    </a:cubicBezTo>
                    <a:cubicBezTo>
                      <a:pt x="49" y="115"/>
                      <a:pt x="48" y="110"/>
                      <a:pt x="47" y="107"/>
                    </a:cubicBezTo>
                    <a:cubicBezTo>
                      <a:pt x="47" y="104"/>
                      <a:pt x="51" y="101"/>
                      <a:pt x="51" y="99"/>
                    </a:cubicBezTo>
                    <a:cubicBezTo>
                      <a:pt x="51" y="96"/>
                      <a:pt x="50" y="93"/>
                      <a:pt x="53" y="92"/>
                    </a:cubicBezTo>
                    <a:cubicBezTo>
                      <a:pt x="55" y="91"/>
                      <a:pt x="54" y="89"/>
                      <a:pt x="57" y="88"/>
                    </a:cubicBezTo>
                    <a:cubicBezTo>
                      <a:pt x="60" y="88"/>
                      <a:pt x="59" y="83"/>
                      <a:pt x="63" y="82"/>
                    </a:cubicBezTo>
                    <a:cubicBezTo>
                      <a:pt x="66" y="80"/>
                      <a:pt x="66" y="79"/>
                      <a:pt x="71" y="77"/>
                    </a:cubicBezTo>
                    <a:cubicBezTo>
                      <a:pt x="75" y="75"/>
                      <a:pt x="82" y="70"/>
                      <a:pt x="84" y="67"/>
                    </a:cubicBezTo>
                    <a:cubicBezTo>
                      <a:pt x="85" y="65"/>
                      <a:pt x="79" y="62"/>
                      <a:pt x="83" y="59"/>
                    </a:cubicBezTo>
                    <a:cubicBezTo>
                      <a:pt x="86" y="57"/>
                      <a:pt x="83" y="54"/>
                      <a:pt x="86" y="53"/>
                    </a:cubicBezTo>
                    <a:cubicBezTo>
                      <a:pt x="88" y="52"/>
                      <a:pt x="89" y="50"/>
                      <a:pt x="91" y="48"/>
                    </a:cubicBezTo>
                    <a:cubicBezTo>
                      <a:pt x="93" y="46"/>
                      <a:pt x="96" y="48"/>
                      <a:pt x="100" y="47"/>
                    </a:cubicBezTo>
                    <a:cubicBezTo>
                      <a:pt x="102" y="47"/>
                      <a:pt x="103" y="47"/>
                      <a:pt x="105" y="47"/>
                    </a:cubicBezTo>
                    <a:cubicBezTo>
                      <a:pt x="105" y="46"/>
                      <a:pt x="104" y="44"/>
                      <a:pt x="104" y="43"/>
                    </a:cubicBezTo>
                    <a:close/>
                    <a:moveTo>
                      <a:pt x="61" y="153"/>
                    </a:moveTo>
                    <a:cubicBezTo>
                      <a:pt x="57" y="153"/>
                      <a:pt x="55" y="162"/>
                      <a:pt x="56" y="164"/>
                    </a:cubicBezTo>
                    <a:cubicBezTo>
                      <a:pt x="57" y="165"/>
                      <a:pt x="66" y="153"/>
                      <a:pt x="61" y="1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32" name="Freeform 142"/>
              <p:cNvSpPr>
                <a:spLocks noEditPoints="1"/>
              </p:cNvSpPr>
              <p:nvPr/>
            </p:nvSpPr>
            <p:spPr bwMode="auto">
              <a:xfrm>
                <a:off x="6363059" y="2548460"/>
                <a:ext cx="160661" cy="81492"/>
              </a:xfrm>
              <a:custGeom>
                <a:avLst/>
                <a:gdLst>
                  <a:gd name="T0" fmla="*/ 49 w 53"/>
                  <a:gd name="T1" fmla="*/ 7 h 26"/>
                  <a:gd name="T2" fmla="*/ 51 w 53"/>
                  <a:gd name="T3" fmla="*/ 1 h 26"/>
                  <a:gd name="T4" fmla="*/ 49 w 53"/>
                  <a:gd name="T5" fmla="*/ 2 h 26"/>
                  <a:gd name="T6" fmla="*/ 33 w 53"/>
                  <a:gd name="T7" fmla="*/ 1 h 26"/>
                  <a:gd name="T8" fmla="*/ 18 w 53"/>
                  <a:gd name="T9" fmla="*/ 4 h 26"/>
                  <a:gd name="T10" fmla="*/ 12 w 53"/>
                  <a:gd name="T11" fmla="*/ 9 h 26"/>
                  <a:gd name="T12" fmla="*/ 14 w 53"/>
                  <a:gd name="T13" fmla="*/ 14 h 26"/>
                  <a:gd name="T14" fmla="*/ 19 w 53"/>
                  <a:gd name="T15" fmla="*/ 17 h 26"/>
                  <a:gd name="T16" fmla="*/ 21 w 53"/>
                  <a:gd name="T17" fmla="*/ 20 h 26"/>
                  <a:gd name="T18" fmla="*/ 21 w 53"/>
                  <a:gd name="T19" fmla="*/ 20 h 26"/>
                  <a:gd name="T20" fmla="*/ 30 w 53"/>
                  <a:gd name="T21" fmla="*/ 20 h 26"/>
                  <a:gd name="T22" fmla="*/ 38 w 53"/>
                  <a:gd name="T23" fmla="*/ 25 h 26"/>
                  <a:gd name="T24" fmla="*/ 46 w 53"/>
                  <a:gd name="T25" fmla="*/ 26 h 26"/>
                  <a:gd name="T26" fmla="*/ 47 w 53"/>
                  <a:gd name="T27" fmla="*/ 23 h 26"/>
                  <a:gd name="T28" fmla="*/ 49 w 53"/>
                  <a:gd name="T29" fmla="*/ 21 h 26"/>
                  <a:gd name="T30" fmla="*/ 47 w 53"/>
                  <a:gd name="T31" fmla="*/ 16 h 26"/>
                  <a:gd name="T32" fmla="*/ 46 w 53"/>
                  <a:gd name="T33" fmla="*/ 11 h 26"/>
                  <a:gd name="T34" fmla="*/ 49 w 53"/>
                  <a:gd name="T35" fmla="*/ 7 h 26"/>
                  <a:gd name="T36" fmla="*/ 5 w 53"/>
                  <a:gd name="T37" fmla="*/ 13 h 26"/>
                  <a:gd name="T38" fmla="*/ 2 w 53"/>
                  <a:gd name="T39" fmla="*/ 20 h 26"/>
                  <a:gd name="T40" fmla="*/ 11 w 53"/>
                  <a:gd name="T41" fmla="*/ 15 h 26"/>
                  <a:gd name="T42" fmla="*/ 5 w 53"/>
                  <a:gd name="T43" fmla="*/ 13 h 26"/>
                  <a:gd name="T44" fmla="*/ 9 w 53"/>
                  <a:gd name="T45" fmla="*/ 9 h 26"/>
                  <a:gd name="T46" fmla="*/ 4 w 53"/>
                  <a:gd name="T47" fmla="*/ 10 h 26"/>
                  <a:gd name="T48" fmla="*/ 9 w 53"/>
                  <a:gd name="T4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" h="26">
                    <a:moveTo>
                      <a:pt x="49" y="7"/>
                    </a:moveTo>
                    <a:cubicBezTo>
                      <a:pt x="50" y="5"/>
                      <a:pt x="53" y="4"/>
                      <a:pt x="51" y="1"/>
                    </a:cubicBezTo>
                    <a:cubicBezTo>
                      <a:pt x="51" y="2"/>
                      <a:pt x="50" y="2"/>
                      <a:pt x="49" y="2"/>
                    </a:cubicBezTo>
                    <a:cubicBezTo>
                      <a:pt x="46" y="3"/>
                      <a:pt x="38" y="0"/>
                      <a:pt x="33" y="1"/>
                    </a:cubicBezTo>
                    <a:cubicBezTo>
                      <a:pt x="29" y="2"/>
                      <a:pt x="20" y="2"/>
                      <a:pt x="18" y="4"/>
                    </a:cubicBezTo>
                    <a:cubicBezTo>
                      <a:pt x="15" y="6"/>
                      <a:pt x="10" y="7"/>
                      <a:pt x="12" y="9"/>
                    </a:cubicBezTo>
                    <a:cubicBezTo>
                      <a:pt x="15" y="11"/>
                      <a:pt x="12" y="12"/>
                      <a:pt x="14" y="14"/>
                    </a:cubicBezTo>
                    <a:cubicBezTo>
                      <a:pt x="16" y="16"/>
                      <a:pt x="17" y="17"/>
                      <a:pt x="19" y="17"/>
                    </a:cubicBezTo>
                    <a:cubicBezTo>
                      <a:pt x="22" y="16"/>
                      <a:pt x="23" y="18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5" y="20"/>
                      <a:pt x="29" y="20"/>
                      <a:pt x="30" y="20"/>
                    </a:cubicBezTo>
                    <a:cubicBezTo>
                      <a:pt x="31" y="21"/>
                      <a:pt x="37" y="26"/>
                      <a:pt x="38" y="25"/>
                    </a:cubicBezTo>
                    <a:cubicBezTo>
                      <a:pt x="39" y="25"/>
                      <a:pt x="43" y="25"/>
                      <a:pt x="46" y="26"/>
                    </a:cubicBezTo>
                    <a:cubicBezTo>
                      <a:pt x="46" y="25"/>
                      <a:pt x="46" y="24"/>
                      <a:pt x="47" y="23"/>
                    </a:cubicBezTo>
                    <a:cubicBezTo>
                      <a:pt x="48" y="22"/>
                      <a:pt x="50" y="22"/>
                      <a:pt x="49" y="21"/>
                    </a:cubicBezTo>
                    <a:cubicBezTo>
                      <a:pt x="48" y="19"/>
                      <a:pt x="47" y="18"/>
                      <a:pt x="47" y="16"/>
                    </a:cubicBezTo>
                    <a:cubicBezTo>
                      <a:pt x="47" y="14"/>
                      <a:pt x="46" y="13"/>
                      <a:pt x="46" y="11"/>
                    </a:cubicBezTo>
                    <a:cubicBezTo>
                      <a:pt x="47" y="10"/>
                      <a:pt x="48" y="9"/>
                      <a:pt x="49" y="7"/>
                    </a:cubicBezTo>
                    <a:close/>
                    <a:moveTo>
                      <a:pt x="5" y="13"/>
                    </a:moveTo>
                    <a:cubicBezTo>
                      <a:pt x="1" y="14"/>
                      <a:pt x="0" y="20"/>
                      <a:pt x="2" y="20"/>
                    </a:cubicBezTo>
                    <a:cubicBezTo>
                      <a:pt x="4" y="20"/>
                      <a:pt x="9" y="16"/>
                      <a:pt x="11" y="15"/>
                    </a:cubicBezTo>
                    <a:cubicBezTo>
                      <a:pt x="12" y="13"/>
                      <a:pt x="10" y="12"/>
                      <a:pt x="5" y="13"/>
                    </a:cubicBezTo>
                    <a:close/>
                    <a:moveTo>
                      <a:pt x="9" y="9"/>
                    </a:moveTo>
                    <a:cubicBezTo>
                      <a:pt x="10" y="8"/>
                      <a:pt x="2" y="8"/>
                      <a:pt x="4" y="10"/>
                    </a:cubicBezTo>
                    <a:cubicBezTo>
                      <a:pt x="5" y="11"/>
                      <a:pt x="8" y="11"/>
                      <a:pt x="9" y="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33" name="Freeform 143"/>
              <p:cNvSpPr>
                <a:spLocks/>
              </p:cNvSpPr>
              <p:nvPr/>
            </p:nvSpPr>
            <p:spPr bwMode="auto">
              <a:xfrm>
                <a:off x="6658880" y="4216417"/>
                <a:ext cx="201465" cy="257620"/>
              </a:xfrm>
              <a:custGeom>
                <a:avLst/>
                <a:gdLst>
                  <a:gd name="T0" fmla="*/ 59 w 67"/>
                  <a:gd name="T1" fmla="*/ 19 h 83"/>
                  <a:gd name="T2" fmla="*/ 63 w 67"/>
                  <a:gd name="T3" fmla="*/ 13 h 83"/>
                  <a:gd name="T4" fmla="*/ 67 w 67"/>
                  <a:gd name="T5" fmla="*/ 7 h 83"/>
                  <a:gd name="T6" fmla="*/ 63 w 67"/>
                  <a:gd name="T7" fmla="*/ 9 h 83"/>
                  <a:gd name="T8" fmla="*/ 59 w 67"/>
                  <a:gd name="T9" fmla="*/ 7 h 83"/>
                  <a:gd name="T10" fmla="*/ 52 w 67"/>
                  <a:gd name="T11" fmla="*/ 8 h 83"/>
                  <a:gd name="T12" fmla="*/ 46 w 67"/>
                  <a:gd name="T13" fmla="*/ 13 h 83"/>
                  <a:gd name="T14" fmla="*/ 36 w 67"/>
                  <a:gd name="T15" fmla="*/ 11 h 83"/>
                  <a:gd name="T16" fmla="*/ 27 w 67"/>
                  <a:gd name="T17" fmla="*/ 6 h 83"/>
                  <a:gd name="T18" fmla="*/ 18 w 67"/>
                  <a:gd name="T19" fmla="*/ 4 h 83"/>
                  <a:gd name="T20" fmla="*/ 13 w 67"/>
                  <a:gd name="T21" fmla="*/ 1 h 83"/>
                  <a:gd name="T22" fmla="*/ 8 w 67"/>
                  <a:gd name="T23" fmla="*/ 1 h 83"/>
                  <a:gd name="T24" fmla="*/ 2 w 67"/>
                  <a:gd name="T25" fmla="*/ 5 h 83"/>
                  <a:gd name="T26" fmla="*/ 0 w 67"/>
                  <a:gd name="T27" fmla="*/ 7 h 83"/>
                  <a:gd name="T28" fmla="*/ 4 w 67"/>
                  <a:gd name="T29" fmla="*/ 10 h 83"/>
                  <a:gd name="T30" fmla="*/ 5 w 67"/>
                  <a:gd name="T31" fmla="*/ 16 h 83"/>
                  <a:gd name="T32" fmla="*/ 9 w 67"/>
                  <a:gd name="T33" fmla="*/ 19 h 83"/>
                  <a:gd name="T34" fmla="*/ 8 w 67"/>
                  <a:gd name="T35" fmla="*/ 26 h 83"/>
                  <a:gd name="T36" fmla="*/ 3 w 67"/>
                  <a:gd name="T37" fmla="*/ 36 h 83"/>
                  <a:gd name="T38" fmla="*/ 0 w 67"/>
                  <a:gd name="T39" fmla="*/ 41 h 83"/>
                  <a:gd name="T40" fmla="*/ 6 w 67"/>
                  <a:gd name="T41" fmla="*/ 44 h 83"/>
                  <a:gd name="T42" fmla="*/ 0 w 67"/>
                  <a:gd name="T43" fmla="*/ 50 h 83"/>
                  <a:gd name="T44" fmla="*/ 0 w 67"/>
                  <a:gd name="T45" fmla="*/ 51 h 83"/>
                  <a:gd name="T46" fmla="*/ 31 w 67"/>
                  <a:gd name="T47" fmla="*/ 68 h 83"/>
                  <a:gd name="T48" fmla="*/ 31 w 67"/>
                  <a:gd name="T49" fmla="*/ 73 h 83"/>
                  <a:gd name="T50" fmla="*/ 45 w 67"/>
                  <a:gd name="T51" fmla="*/ 83 h 83"/>
                  <a:gd name="T52" fmla="*/ 53 w 67"/>
                  <a:gd name="T53" fmla="*/ 64 h 83"/>
                  <a:gd name="T54" fmla="*/ 59 w 67"/>
                  <a:gd name="T55" fmla="*/ 60 h 83"/>
                  <a:gd name="T56" fmla="*/ 63 w 67"/>
                  <a:gd name="T57" fmla="*/ 57 h 83"/>
                  <a:gd name="T58" fmla="*/ 64 w 67"/>
                  <a:gd name="T59" fmla="*/ 56 h 83"/>
                  <a:gd name="T60" fmla="*/ 60 w 67"/>
                  <a:gd name="T61" fmla="*/ 49 h 83"/>
                  <a:gd name="T62" fmla="*/ 59 w 67"/>
                  <a:gd name="T63" fmla="*/ 1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" h="83">
                    <a:moveTo>
                      <a:pt x="59" y="19"/>
                    </a:moveTo>
                    <a:cubicBezTo>
                      <a:pt x="63" y="13"/>
                      <a:pt x="63" y="13"/>
                      <a:pt x="63" y="13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5" y="8"/>
                      <a:pt x="64" y="8"/>
                      <a:pt x="63" y="9"/>
                    </a:cubicBezTo>
                    <a:cubicBezTo>
                      <a:pt x="62" y="9"/>
                      <a:pt x="60" y="8"/>
                      <a:pt x="59" y="7"/>
                    </a:cubicBezTo>
                    <a:cubicBezTo>
                      <a:pt x="58" y="6"/>
                      <a:pt x="55" y="7"/>
                      <a:pt x="52" y="8"/>
                    </a:cubicBezTo>
                    <a:cubicBezTo>
                      <a:pt x="49" y="10"/>
                      <a:pt x="47" y="14"/>
                      <a:pt x="46" y="13"/>
                    </a:cubicBezTo>
                    <a:cubicBezTo>
                      <a:pt x="45" y="12"/>
                      <a:pt x="38" y="11"/>
                      <a:pt x="36" y="11"/>
                    </a:cubicBezTo>
                    <a:cubicBezTo>
                      <a:pt x="35" y="11"/>
                      <a:pt x="29" y="7"/>
                      <a:pt x="27" y="6"/>
                    </a:cubicBezTo>
                    <a:cubicBezTo>
                      <a:pt x="25" y="4"/>
                      <a:pt x="19" y="5"/>
                      <a:pt x="18" y="4"/>
                    </a:cubicBezTo>
                    <a:cubicBezTo>
                      <a:pt x="17" y="3"/>
                      <a:pt x="14" y="3"/>
                      <a:pt x="13" y="1"/>
                    </a:cubicBezTo>
                    <a:cubicBezTo>
                      <a:pt x="12" y="0"/>
                      <a:pt x="10" y="1"/>
                      <a:pt x="8" y="1"/>
                    </a:cubicBezTo>
                    <a:cubicBezTo>
                      <a:pt x="6" y="1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23"/>
                      <a:pt x="8" y="26"/>
                    </a:cubicBezTo>
                    <a:cubicBezTo>
                      <a:pt x="8" y="30"/>
                      <a:pt x="5" y="34"/>
                      <a:pt x="3" y="36"/>
                    </a:cubicBezTo>
                    <a:cubicBezTo>
                      <a:pt x="2" y="37"/>
                      <a:pt x="1" y="39"/>
                      <a:pt x="0" y="41"/>
                    </a:cubicBezTo>
                    <a:cubicBezTo>
                      <a:pt x="3" y="42"/>
                      <a:pt x="6" y="43"/>
                      <a:pt x="6" y="44"/>
                    </a:cubicBezTo>
                    <a:cubicBezTo>
                      <a:pt x="5" y="46"/>
                      <a:pt x="0" y="46"/>
                      <a:pt x="0" y="50"/>
                    </a:cubicBezTo>
                    <a:cubicBezTo>
                      <a:pt x="0" y="50"/>
                      <a:pt x="0" y="50"/>
                      <a:pt x="0" y="51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1" y="73"/>
                      <a:pt x="38" y="78"/>
                      <a:pt x="45" y="83"/>
                    </a:cubicBezTo>
                    <a:cubicBezTo>
                      <a:pt x="48" y="75"/>
                      <a:pt x="52" y="66"/>
                      <a:pt x="53" y="64"/>
                    </a:cubicBezTo>
                    <a:cubicBezTo>
                      <a:pt x="55" y="62"/>
                      <a:pt x="57" y="62"/>
                      <a:pt x="59" y="60"/>
                    </a:cubicBezTo>
                    <a:cubicBezTo>
                      <a:pt x="60" y="58"/>
                      <a:pt x="61" y="61"/>
                      <a:pt x="63" y="57"/>
                    </a:cubicBezTo>
                    <a:cubicBezTo>
                      <a:pt x="64" y="57"/>
                      <a:pt x="64" y="56"/>
                      <a:pt x="64" y="56"/>
                    </a:cubicBezTo>
                    <a:cubicBezTo>
                      <a:pt x="60" y="49"/>
                      <a:pt x="60" y="49"/>
                      <a:pt x="60" y="49"/>
                    </a:cubicBezTo>
                    <a:lnTo>
                      <a:pt x="59" y="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34" name="Freeform 144"/>
              <p:cNvSpPr>
                <a:spLocks/>
              </p:cNvSpPr>
              <p:nvPr/>
            </p:nvSpPr>
            <p:spPr bwMode="auto">
              <a:xfrm>
                <a:off x="6533299" y="4236960"/>
                <a:ext cx="137710" cy="147211"/>
              </a:xfrm>
              <a:custGeom>
                <a:avLst/>
                <a:gdLst>
                  <a:gd name="T0" fmla="*/ 42 w 46"/>
                  <a:gd name="T1" fmla="*/ 9 h 47"/>
                  <a:gd name="T2" fmla="*/ 41 w 46"/>
                  <a:gd name="T3" fmla="*/ 3 h 47"/>
                  <a:gd name="T4" fmla="*/ 37 w 46"/>
                  <a:gd name="T5" fmla="*/ 0 h 47"/>
                  <a:gd name="T6" fmla="*/ 35 w 46"/>
                  <a:gd name="T7" fmla="*/ 2 h 47"/>
                  <a:gd name="T8" fmla="*/ 29 w 46"/>
                  <a:gd name="T9" fmla="*/ 3 h 47"/>
                  <a:gd name="T10" fmla="*/ 23 w 46"/>
                  <a:gd name="T11" fmla="*/ 5 h 47"/>
                  <a:gd name="T12" fmla="*/ 18 w 46"/>
                  <a:gd name="T13" fmla="*/ 3 h 47"/>
                  <a:gd name="T14" fmla="*/ 12 w 46"/>
                  <a:gd name="T15" fmla="*/ 5 h 47"/>
                  <a:gd name="T16" fmla="*/ 11 w 46"/>
                  <a:gd name="T17" fmla="*/ 12 h 47"/>
                  <a:gd name="T18" fmla="*/ 14 w 46"/>
                  <a:gd name="T19" fmla="*/ 16 h 47"/>
                  <a:gd name="T20" fmla="*/ 11 w 46"/>
                  <a:gd name="T21" fmla="*/ 21 h 47"/>
                  <a:gd name="T22" fmla="*/ 8 w 46"/>
                  <a:gd name="T23" fmla="*/ 23 h 47"/>
                  <a:gd name="T24" fmla="*/ 5 w 46"/>
                  <a:gd name="T25" fmla="*/ 28 h 47"/>
                  <a:gd name="T26" fmla="*/ 2 w 46"/>
                  <a:gd name="T27" fmla="*/ 34 h 47"/>
                  <a:gd name="T28" fmla="*/ 1 w 46"/>
                  <a:gd name="T29" fmla="*/ 41 h 47"/>
                  <a:gd name="T30" fmla="*/ 0 w 46"/>
                  <a:gd name="T31" fmla="*/ 47 h 47"/>
                  <a:gd name="T32" fmla="*/ 4 w 46"/>
                  <a:gd name="T33" fmla="*/ 46 h 47"/>
                  <a:gd name="T34" fmla="*/ 12 w 46"/>
                  <a:gd name="T35" fmla="*/ 44 h 47"/>
                  <a:gd name="T36" fmla="*/ 19 w 46"/>
                  <a:gd name="T37" fmla="*/ 43 h 47"/>
                  <a:gd name="T38" fmla="*/ 26 w 46"/>
                  <a:gd name="T39" fmla="*/ 34 h 47"/>
                  <a:gd name="T40" fmla="*/ 37 w 46"/>
                  <a:gd name="T41" fmla="*/ 34 h 47"/>
                  <a:gd name="T42" fmla="*/ 40 w 46"/>
                  <a:gd name="T43" fmla="*/ 29 h 47"/>
                  <a:gd name="T44" fmla="*/ 45 w 46"/>
                  <a:gd name="T45" fmla="*/ 19 h 47"/>
                  <a:gd name="T46" fmla="*/ 46 w 46"/>
                  <a:gd name="T47" fmla="*/ 12 h 47"/>
                  <a:gd name="T48" fmla="*/ 42 w 46"/>
                  <a:gd name="T49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7">
                    <a:moveTo>
                      <a:pt x="42" y="9"/>
                    </a:moveTo>
                    <a:cubicBezTo>
                      <a:pt x="41" y="3"/>
                      <a:pt x="41" y="3"/>
                      <a:pt x="41" y="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5" y="2"/>
                      <a:pt x="35" y="2"/>
                    </a:cubicBezTo>
                    <a:cubicBezTo>
                      <a:pt x="34" y="4"/>
                      <a:pt x="31" y="4"/>
                      <a:pt x="29" y="3"/>
                    </a:cubicBezTo>
                    <a:cubicBezTo>
                      <a:pt x="28" y="2"/>
                      <a:pt x="24" y="4"/>
                      <a:pt x="23" y="5"/>
                    </a:cubicBezTo>
                    <a:cubicBezTo>
                      <a:pt x="22" y="6"/>
                      <a:pt x="20" y="3"/>
                      <a:pt x="18" y="3"/>
                    </a:cubicBezTo>
                    <a:cubicBezTo>
                      <a:pt x="16" y="3"/>
                      <a:pt x="12" y="5"/>
                      <a:pt x="12" y="5"/>
                    </a:cubicBezTo>
                    <a:cubicBezTo>
                      <a:pt x="12" y="5"/>
                      <a:pt x="11" y="10"/>
                      <a:pt x="11" y="12"/>
                    </a:cubicBezTo>
                    <a:cubicBezTo>
                      <a:pt x="11" y="14"/>
                      <a:pt x="14" y="15"/>
                      <a:pt x="14" y="16"/>
                    </a:cubicBezTo>
                    <a:cubicBezTo>
                      <a:pt x="14" y="18"/>
                      <a:pt x="11" y="19"/>
                      <a:pt x="11" y="21"/>
                    </a:cubicBezTo>
                    <a:cubicBezTo>
                      <a:pt x="11" y="22"/>
                      <a:pt x="10" y="22"/>
                      <a:pt x="8" y="23"/>
                    </a:cubicBezTo>
                    <a:cubicBezTo>
                      <a:pt x="6" y="24"/>
                      <a:pt x="6" y="27"/>
                      <a:pt x="5" y="28"/>
                    </a:cubicBezTo>
                    <a:cubicBezTo>
                      <a:pt x="3" y="29"/>
                      <a:pt x="3" y="32"/>
                      <a:pt x="2" y="34"/>
                    </a:cubicBezTo>
                    <a:cubicBezTo>
                      <a:pt x="2" y="36"/>
                      <a:pt x="1" y="39"/>
                      <a:pt x="1" y="41"/>
                    </a:cubicBezTo>
                    <a:cubicBezTo>
                      <a:pt x="1" y="43"/>
                      <a:pt x="1" y="46"/>
                      <a:pt x="0" y="47"/>
                    </a:cubicBezTo>
                    <a:cubicBezTo>
                      <a:pt x="2" y="47"/>
                      <a:pt x="3" y="47"/>
                      <a:pt x="4" y="46"/>
                    </a:cubicBezTo>
                    <a:cubicBezTo>
                      <a:pt x="5" y="45"/>
                      <a:pt x="12" y="44"/>
                      <a:pt x="12" y="44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21" y="39"/>
                      <a:pt x="23" y="35"/>
                      <a:pt x="26" y="34"/>
                    </a:cubicBezTo>
                    <a:cubicBezTo>
                      <a:pt x="29" y="33"/>
                      <a:pt x="34" y="33"/>
                      <a:pt x="37" y="34"/>
                    </a:cubicBezTo>
                    <a:cubicBezTo>
                      <a:pt x="38" y="32"/>
                      <a:pt x="39" y="30"/>
                      <a:pt x="40" y="29"/>
                    </a:cubicBezTo>
                    <a:cubicBezTo>
                      <a:pt x="42" y="27"/>
                      <a:pt x="45" y="23"/>
                      <a:pt x="45" y="19"/>
                    </a:cubicBezTo>
                    <a:cubicBezTo>
                      <a:pt x="46" y="16"/>
                      <a:pt x="46" y="12"/>
                      <a:pt x="46" y="12"/>
                    </a:cubicBezTo>
                    <a:lnTo>
                      <a:pt x="42" y="9"/>
                    </a:lnTo>
                    <a:close/>
                  </a:path>
                </a:pathLst>
              </a:custGeom>
              <a:solidFill>
                <a:srgbClr val="FFC000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135" name="Freeform 145"/>
              <p:cNvSpPr>
                <a:spLocks/>
              </p:cNvSpPr>
              <p:nvPr/>
            </p:nvSpPr>
            <p:spPr bwMode="auto">
              <a:xfrm>
                <a:off x="7228844" y="3055813"/>
                <a:ext cx="448831" cy="270764"/>
              </a:xfrm>
              <a:custGeom>
                <a:avLst/>
                <a:gdLst>
                  <a:gd name="T0" fmla="*/ 145 w 149"/>
                  <a:gd name="T1" fmla="*/ 49 h 87"/>
                  <a:gd name="T2" fmla="*/ 134 w 149"/>
                  <a:gd name="T3" fmla="*/ 44 h 87"/>
                  <a:gd name="T4" fmla="*/ 127 w 149"/>
                  <a:gd name="T5" fmla="*/ 44 h 87"/>
                  <a:gd name="T6" fmla="*/ 119 w 149"/>
                  <a:gd name="T7" fmla="*/ 42 h 87"/>
                  <a:gd name="T8" fmla="*/ 110 w 149"/>
                  <a:gd name="T9" fmla="*/ 48 h 87"/>
                  <a:gd name="T10" fmla="*/ 106 w 149"/>
                  <a:gd name="T11" fmla="*/ 50 h 87"/>
                  <a:gd name="T12" fmla="*/ 99 w 149"/>
                  <a:gd name="T13" fmla="*/ 45 h 87"/>
                  <a:gd name="T14" fmla="*/ 92 w 149"/>
                  <a:gd name="T15" fmla="*/ 43 h 87"/>
                  <a:gd name="T16" fmla="*/ 88 w 149"/>
                  <a:gd name="T17" fmla="*/ 35 h 87"/>
                  <a:gd name="T18" fmla="*/ 86 w 149"/>
                  <a:gd name="T19" fmla="*/ 27 h 87"/>
                  <a:gd name="T20" fmla="*/ 79 w 149"/>
                  <a:gd name="T21" fmla="*/ 22 h 87"/>
                  <a:gd name="T22" fmla="*/ 62 w 149"/>
                  <a:gd name="T23" fmla="*/ 21 h 87"/>
                  <a:gd name="T24" fmla="*/ 51 w 149"/>
                  <a:gd name="T25" fmla="*/ 22 h 87"/>
                  <a:gd name="T26" fmla="*/ 41 w 149"/>
                  <a:gd name="T27" fmla="*/ 11 h 87"/>
                  <a:gd name="T28" fmla="*/ 39 w 149"/>
                  <a:gd name="T29" fmla="*/ 15 h 87"/>
                  <a:gd name="T30" fmla="*/ 28 w 149"/>
                  <a:gd name="T31" fmla="*/ 13 h 87"/>
                  <a:gd name="T32" fmla="*/ 27 w 149"/>
                  <a:gd name="T33" fmla="*/ 1 h 87"/>
                  <a:gd name="T34" fmla="*/ 24 w 149"/>
                  <a:gd name="T35" fmla="*/ 13 h 87"/>
                  <a:gd name="T36" fmla="*/ 23 w 149"/>
                  <a:gd name="T37" fmla="*/ 0 h 87"/>
                  <a:gd name="T38" fmla="*/ 1 w 149"/>
                  <a:gd name="T39" fmla="*/ 6 h 87"/>
                  <a:gd name="T40" fmla="*/ 0 w 149"/>
                  <a:gd name="T41" fmla="*/ 43 h 87"/>
                  <a:gd name="T42" fmla="*/ 0 w 149"/>
                  <a:gd name="T43" fmla="*/ 43 h 87"/>
                  <a:gd name="T44" fmla="*/ 6 w 149"/>
                  <a:gd name="T45" fmla="*/ 44 h 87"/>
                  <a:gd name="T46" fmla="*/ 9 w 149"/>
                  <a:gd name="T47" fmla="*/ 40 h 87"/>
                  <a:gd name="T48" fmla="*/ 15 w 149"/>
                  <a:gd name="T49" fmla="*/ 36 h 87"/>
                  <a:gd name="T50" fmla="*/ 18 w 149"/>
                  <a:gd name="T51" fmla="*/ 33 h 87"/>
                  <a:gd name="T52" fmla="*/ 22 w 149"/>
                  <a:gd name="T53" fmla="*/ 31 h 87"/>
                  <a:gd name="T54" fmla="*/ 28 w 149"/>
                  <a:gd name="T55" fmla="*/ 33 h 87"/>
                  <a:gd name="T56" fmla="*/ 34 w 149"/>
                  <a:gd name="T57" fmla="*/ 35 h 87"/>
                  <a:gd name="T58" fmla="*/ 37 w 149"/>
                  <a:gd name="T59" fmla="*/ 44 h 87"/>
                  <a:gd name="T60" fmla="*/ 50 w 149"/>
                  <a:gd name="T61" fmla="*/ 45 h 87"/>
                  <a:gd name="T62" fmla="*/ 53 w 149"/>
                  <a:gd name="T63" fmla="*/ 51 h 87"/>
                  <a:gd name="T64" fmla="*/ 57 w 149"/>
                  <a:gd name="T65" fmla="*/ 58 h 87"/>
                  <a:gd name="T66" fmla="*/ 65 w 149"/>
                  <a:gd name="T67" fmla="*/ 64 h 87"/>
                  <a:gd name="T68" fmla="*/ 75 w 149"/>
                  <a:gd name="T69" fmla="*/ 70 h 87"/>
                  <a:gd name="T70" fmla="*/ 84 w 149"/>
                  <a:gd name="T71" fmla="*/ 75 h 87"/>
                  <a:gd name="T72" fmla="*/ 91 w 149"/>
                  <a:gd name="T73" fmla="*/ 78 h 87"/>
                  <a:gd name="T74" fmla="*/ 92 w 149"/>
                  <a:gd name="T75" fmla="*/ 83 h 87"/>
                  <a:gd name="T76" fmla="*/ 93 w 149"/>
                  <a:gd name="T77" fmla="*/ 83 h 87"/>
                  <a:gd name="T78" fmla="*/ 99 w 149"/>
                  <a:gd name="T79" fmla="*/ 86 h 87"/>
                  <a:gd name="T80" fmla="*/ 103 w 149"/>
                  <a:gd name="T81" fmla="*/ 87 h 87"/>
                  <a:gd name="T82" fmla="*/ 106 w 149"/>
                  <a:gd name="T83" fmla="*/ 78 h 87"/>
                  <a:gd name="T84" fmla="*/ 105 w 149"/>
                  <a:gd name="T85" fmla="*/ 71 h 87"/>
                  <a:gd name="T86" fmla="*/ 100 w 149"/>
                  <a:gd name="T87" fmla="*/ 64 h 87"/>
                  <a:gd name="T88" fmla="*/ 108 w 149"/>
                  <a:gd name="T89" fmla="*/ 61 h 87"/>
                  <a:gd name="T90" fmla="*/ 111 w 149"/>
                  <a:gd name="T91" fmla="*/ 57 h 87"/>
                  <a:gd name="T92" fmla="*/ 115 w 149"/>
                  <a:gd name="T93" fmla="*/ 52 h 87"/>
                  <a:gd name="T94" fmla="*/ 121 w 149"/>
                  <a:gd name="T95" fmla="*/ 51 h 87"/>
                  <a:gd name="T96" fmla="*/ 127 w 149"/>
                  <a:gd name="T97" fmla="*/ 49 h 87"/>
                  <a:gd name="T98" fmla="*/ 124 w 149"/>
                  <a:gd name="T99" fmla="*/ 56 h 87"/>
                  <a:gd name="T100" fmla="*/ 134 w 149"/>
                  <a:gd name="T101" fmla="*/ 55 h 87"/>
                  <a:gd name="T102" fmla="*/ 142 w 149"/>
                  <a:gd name="T103" fmla="*/ 53 h 87"/>
                  <a:gd name="T104" fmla="*/ 145 w 149"/>
                  <a:gd name="T105" fmla="*/ 4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87">
                    <a:moveTo>
                      <a:pt x="145" y="49"/>
                    </a:moveTo>
                    <a:cubicBezTo>
                      <a:pt x="141" y="46"/>
                      <a:pt x="134" y="42"/>
                      <a:pt x="134" y="44"/>
                    </a:cubicBezTo>
                    <a:cubicBezTo>
                      <a:pt x="133" y="46"/>
                      <a:pt x="129" y="46"/>
                      <a:pt x="127" y="44"/>
                    </a:cubicBezTo>
                    <a:cubicBezTo>
                      <a:pt x="125" y="42"/>
                      <a:pt x="124" y="40"/>
                      <a:pt x="119" y="42"/>
                    </a:cubicBezTo>
                    <a:cubicBezTo>
                      <a:pt x="114" y="44"/>
                      <a:pt x="111" y="46"/>
                      <a:pt x="110" y="48"/>
                    </a:cubicBezTo>
                    <a:cubicBezTo>
                      <a:pt x="110" y="50"/>
                      <a:pt x="107" y="52"/>
                      <a:pt x="106" y="50"/>
                    </a:cubicBezTo>
                    <a:cubicBezTo>
                      <a:pt x="106" y="47"/>
                      <a:pt x="102" y="46"/>
                      <a:pt x="99" y="45"/>
                    </a:cubicBezTo>
                    <a:cubicBezTo>
                      <a:pt x="97" y="45"/>
                      <a:pt x="93" y="46"/>
                      <a:pt x="92" y="43"/>
                    </a:cubicBezTo>
                    <a:cubicBezTo>
                      <a:pt x="92" y="41"/>
                      <a:pt x="88" y="38"/>
                      <a:pt x="88" y="35"/>
                    </a:cubicBezTo>
                    <a:cubicBezTo>
                      <a:pt x="87" y="32"/>
                      <a:pt x="88" y="27"/>
                      <a:pt x="86" y="27"/>
                    </a:cubicBezTo>
                    <a:cubicBezTo>
                      <a:pt x="83" y="26"/>
                      <a:pt x="81" y="22"/>
                      <a:pt x="79" y="22"/>
                    </a:cubicBezTo>
                    <a:cubicBezTo>
                      <a:pt x="77" y="22"/>
                      <a:pt x="64" y="22"/>
                      <a:pt x="62" y="21"/>
                    </a:cubicBezTo>
                    <a:cubicBezTo>
                      <a:pt x="60" y="20"/>
                      <a:pt x="52" y="24"/>
                      <a:pt x="51" y="22"/>
                    </a:cubicBezTo>
                    <a:cubicBezTo>
                      <a:pt x="50" y="20"/>
                      <a:pt x="44" y="14"/>
                      <a:pt x="41" y="11"/>
                    </a:cubicBezTo>
                    <a:cubicBezTo>
                      <a:pt x="41" y="12"/>
                      <a:pt x="40" y="14"/>
                      <a:pt x="39" y="15"/>
                    </a:cubicBezTo>
                    <a:cubicBezTo>
                      <a:pt x="32" y="19"/>
                      <a:pt x="26" y="18"/>
                      <a:pt x="28" y="13"/>
                    </a:cubicBezTo>
                    <a:cubicBezTo>
                      <a:pt x="30" y="7"/>
                      <a:pt x="31" y="1"/>
                      <a:pt x="27" y="1"/>
                    </a:cubicBezTo>
                    <a:cubicBezTo>
                      <a:pt x="24" y="1"/>
                      <a:pt x="26" y="12"/>
                      <a:pt x="24" y="13"/>
                    </a:cubicBezTo>
                    <a:cubicBezTo>
                      <a:pt x="22" y="14"/>
                      <a:pt x="21" y="5"/>
                      <a:pt x="23" y="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44"/>
                      <a:pt x="5" y="44"/>
                      <a:pt x="6" y="44"/>
                    </a:cubicBezTo>
                    <a:cubicBezTo>
                      <a:pt x="9" y="45"/>
                      <a:pt x="9" y="42"/>
                      <a:pt x="9" y="40"/>
                    </a:cubicBezTo>
                    <a:cubicBezTo>
                      <a:pt x="9" y="39"/>
                      <a:pt x="13" y="36"/>
                      <a:pt x="15" y="36"/>
                    </a:cubicBezTo>
                    <a:cubicBezTo>
                      <a:pt x="18" y="36"/>
                      <a:pt x="17" y="33"/>
                      <a:pt x="18" y="33"/>
                    </a:cubicBezTo>
                    <a:cubicBezTo>
                      <a:pt x="19" y="33"/>
                      <a:pt x="21" y="32"/>
                      <a:pt x="22" y="31"/>
                    </a:cubicBezTo>
                    <a:cubicBezTo>
                      <a:pt x="22" y="30"/>
                      <a:pt x="26" y="31"/>
                      <a:pt x="28" y="33"/>
                    </a:cubicBezTo>
                    <a:cubicBezTo>
                      <a:pt x="29" y="34"/>
                      <a:pt x="32" y="34"/>
                      <a:pt x="34" y="35"/>
                    </a:cubicBezTo>
                    <a:cubicBezTo>
                      <a:pt x="36" y="35"/>
                      <a:pt x="37" y="42"/>
                      <a:pt x="37" y="44"/>
                    </a:cubicBezTo>
                    <a:cubicBezTo>
                      <a:pt x="37" y="45"/>
                      <a:pt x="48" y="45"/>
                      <a:pt x="50" y="45"/>
                    </a:cubicBezTo>
                    <a:cubicBezTo>
                      <a:pt x="51" y="45"/>
                      <a:pt x="51" y="48"/>
                      <a:pt x="53" y="51"/>
                    </a:cubicBezTo>
                    <a:cubicBezTo>
                      <a:pt x="55" y="53"/>
                      <a:pt x="56" y="56"/>
                      <a:pt x="57" y="58"/>
                    </a:cubicBezTo>
                    <a:cubicBezTo>
                      <a:pt x="58" y="59"/>
                      <a:pt x="64" y="62"/>
                      <a:pt x="65" y="64"/>
                    </a:cubicBezTo>
                    <a:cubicBezTo>
                      <a:pt x="67" y="66"/>
                      <a:pt x="71" y="68"/>
                      <a:pt x="75" y="70"/>
                    </a:cubicBezTo>
                    <a:cubicBezTo>
                      <a:pt x="78" y="71"/>
                      <a:pt x="82" y="76"/>
                      <a:pt x="84" y="75"/>
                    </a:cubicBezTo>
                    <a:cubicBezTo>
                      <a:pt x="86" y="75"/>
                      <a:pt x="91" y="78"/>
                      <a:pt x="91" y="78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2" y="83"/>
                      <a:pt x="92" y="83"/>
                      <a:pt x="93" y="83"/>
                    </a:cubicBezTo>
                    <a:cubicBezTo>
                      <a:pt x="96" y="82"/>
                      <a:pt x="97" y="86"/>
                      <a:pt x="99" y="86"/>
                    </a:cubicBezTo>
                    <a:cubicBezTo>
                      <a:pt x="100" y="86"/>
                      <a:pt x="102" y="86"/>
                      <a:pt x="103" y="87"/>
                    </a:cubicBezTo>
                    <a:cubicBezTo>
                      <a:pt x="103" y="82"/>
                      <a:pt x="104" y="80"/>
                      <a:pt x="106" y="78"/>
                    </a:cubicBezTo>
                    <a:cubicBezTo>
                      <a:pt x="109" y="77"/>
                      <a:pt x="105" y="74"/>
                      <a:pt x="105" y="71"/>
                    </a:cubicBezTo>
                    <a:cubicBezTo>
                      <a:pt x="106" y="68"/>
                      <a:pt x="100" y="67"/>
                      <a:pt x="100" y="64"/>
                    </a:cubicBezTo>
                    <a:cubicBezTo>
                      <a:pt x="101" y="62"/>
                      <a:pt x="106" y="62"/>
                      <a:pt x="108" y="61"/>
                    </a:cubicBezTo>
                    <a:cubicBezTo>
                      <a:pt x="110" y="60"/>
                      <a:pt x="109" y="57"/>
                      <a:pt x="111" y="57"/>
                    </a:cubicBezTo>
                    <a:cubicBezTo>
                      <a:pt x="113" y="57"/>
                      <a:pt x="114" y="54"/>
                      <a:pt x="115" y="52"/>
                    </a:cubicBezTo>
                    <a:cubicBezTo>
                      <a:pt x="116" y="50"/>
                      <a:pt x="119" y="52"/>
                      <a:pt x="121" y="51"/>
                    </a:cubicBezTo>
                    <a:cubicBezTo>
                      <a:pt x="123" y="49"/>
                      <a:pt x="126" y="48"/>
                      <a:pt x="127" y="49"/>
                    </a:cubicBezTo>
                    <a:cubicBezTo>
                      <a:pt x="128" y="50"/>
                      <a:pt x="125" y="55"/>
                      <a:pt x="124" y="56"/>
                    </a:cubicBezTo>
                    <a:cubicBezTo>
                      <a:pt x="128" y="56"/>
                      <a:pt x="133" y="56"/>
                      <a:pt x="134" y="55"/>
                    </a:cubicBezTo>
                    <a:cubicBezTo>
                      <a:pt x="135" y="53"/>
                      <a:pt x="140" y="57"/>
                      <a:pt x="142" y="53"/>
                    </a:cubicBezTo>
                    <a:cubicBezTo>
                      <a:pt x="143" y="50"/>
                      <a:pt x="149" y="52"/>
                      <a:pt x="145" y="4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36" name="Freeform 146"/>
              <p:cNvSpPr>
                <a:spLocks noEditPoints="1"/>
              </p:cNvSpPr>
              <p:nvPr/>
            </p:nvSpPr>
            <p:spPr bwMode="auto">
              <a:xfrm>
                <a:off x="5941004" y="1540324"/>
                <a:ext cx="657946" cy="1073854"/>
              </a:xfrm>
              <a:custGeom>
                <a:avLst/>
                <a:gdLst>
                  <a:gd name="T0" fmla="*/ 206 w 218"/>
                  <a:gd name="T1" fmla="*/ 180 h 345"/>
                  <a:gd name="T2" fmla="*/ 207 w 218"/>
                  <a:gd name="T3" fmla="*/ 170 h 345"/>
                  <a:gd name="T4" fmla="*/ 195 w 218"/>
                  <a:gd name="T5" fmla="*/ 168 h 345"/>
                  <a:gd name="T6" fmla="*/ 181 w 218"/>
                  <a:gd name="T7" fmla="*/ 167 h 345"/>
                  <a:gd name="T8" fmla="*/ 175 w 218"/>
                  <a:gd name="T9" fmla="*/ 166 h 345"/>
                  <a:gd name="T10" fmla="*/ 162 w 218"/>
                  <a:gd name="T11" fmla="*/ 169 h 345"/>
                  <a:gd name="T12" fmla="*/ 151 w 218"/>
                  <a:gd name="T13" fmla="*/ 181 h 345"/>
                  <a:gd name="T14" fmla="*/ 151 w 218"/>
                  <a:gd name="T15" fmla="*/ 168 h 345"/>
                  <a:gd name="T16" fmla="*/ 136 w 218"/>
                  <a:gd name="T17" fmla="*/ 177 h 345"/>
                  <a:gd name="T18" fmla="*/ 130 w 218"/>
                  <a:gd name="T19" fmla="*/ 180 h 345"/>
                  <a:gd name="T20" fmla="*/ 123 w 218"/>
                  <a:gd name="T21" fmla="*/ 178 h 345"/>
                  <a:gd name="T22" fmla="*/ 112 w 218"/>
                  <a:gd name="T23" fmla="*/ 187 h 345"/>
                  <a:gd name="T24" fmla="*/ 104 w 218"/>
                  <a:gd name="T25" fmla="*/ 194 h 345"/>
                  <a:gd name="T26" fmla="*/ 96 w 218"/>
                  <a:gd name="T27" fmla="*/ 197 h 345"/>
                  <a:gd name="T28" fmla="*/ 83 w 218"/>
                  <a:gd name="T29" fmla="*/ 200 h 345"/>
                  <a:gd name="T30" fmla="*/ 78 w 218"/>
                  <a:gd name="T31" fmla="*/ 208 h 345"/>
                  <a:gd name="T32" fmla="*/ 96 w 218"/>
                  <a:gd name="T33" fmla="*/ 208 h 345"/>
                  <a:gd name="T34" fmla="*/ 83 w 218"/>
                  <a:gd name="T35" fmla="*/ 218 h 345"/>
                  <a:gd name="T36" fmla="*/ 64 w 218"/>
                  <a:gd name="T37" fmla="*/ 238 h 345"/>
                  <a:gd name="T38" fmla="*/ 52 w 218"/>
                  <a:gd name="T39" fmla="*/ 254 h 345"/>
                  <a:gd name="T40" fmla="*/ 42 w 218"/>
                  <a:gd name="T41" fmla="*/ 269 h 345"/>
                  <a:gd name="T42" fmla="*/ 27 w 218"/>
                  <a:gd name="T43" fmla="*/ 279 h 345"/>
                  <a:gd name="T44" fmla="*/ 12 w 218"/>
                  <a:gd name="T45" fmla="*/ 289 h 345"/>
                  <a:gd name="T46" fmla="*/ 4 w 218"/>
                  <a:gd name="T47" fmla="*/ 301 h 345"/>
                  <a:gd name="T48" fmla="*/ 2 w 218"/>
                  <a:gd name="T49" fmla="*/ 317 h 345"/>
                  <a:gd name="T50" fmla="*/ 9 w 218"/>
                  <a:gd name="T51" fmla="*/ 322 h 345"/>
                  <a:gd name="T52" fmla="*/ 7 w 218"/>
                  <a:gd name="T53" fmla="*/ 328 h 345"/>
                  <a:gd name="T54" fmla="*/ 15 w 218"/>
                  <a:gd name="T55" fmla="*/ 341 h 345"/>
                  <a:gd name="T56" fmla="*/ 48 w 218"/>
                  <a:gd name="T57" fmla="*/ 325 h 345"/>
                  <a:gd name="T58" fmla="*/ 58 w 218"/>
                  <a:gd name="T59" fmla="*/ 328 h 345"/>
                  <a:gd name="T60" fmla="*/ 64 w 218"/>
                  <a:gd name="T61" fmla="*/ 307 h 345"/>
                  <a:gd name="T62" fmla="*/ 62 w 218"/>
                  <a:gd name="T63" fmla="*/ 281 h 345"/>
                  <a:gd name="T64" fmla="*/ 77 w 218"/>
                  <a:gd name="T65" fmla="*/ 261 h 345"/>
                  <a:gd name="T66" fmla="*/ 88 w 218"/>
                  <a:gd name="T67" fmla="*/ 237 h 345"/>
                  <a:gd name="T68" fmla="*/ 98 w 218"/>
                  <a:gd name="T69" fmla="*/ 215 h 345"/>
                  <a:gd name="T70" fmla="*/ 122 w 218"/>
                  <a:gd name="T71" fmla="*/ 204 h 345"/>
                  <a:gd name="T72" fmla="*/ 138 w 218"/>
                  <a:gd name="T73" fmla="*/ 192 h 345"/>
                  <a:gd name="T74" fmla="*/ 168 w 218"/>
                  <a:gd name="T75" fmla="*/ 201 h 345"/>
                  <a:gd name="T76" fmla="*/ 187 w 218"/>
                  <a:gd name="T77" fmla="*/ 181 h 345"/>
                  <a:gd name="T78" fmla="*/ 206 w 218"/>
                  <a:gd name="T79" fmla="*/ 190 h 345"/>
                  <a:gd name="T80" fmla="*/ 61 w 218"/>
                  <a:gd name="T81" fmla="*/ 25 h 345"/>
                  <a:gd name="T82" fmla="*/ 81 w 218"/>
                  <a:gd name="T83" fmla="*/ 36 h 345"/>
                  <a:gd name="T84" fmla="*/ 96 w 218"/>
                  <a:gd name="T85" fmla="*/ 40 h 345"/>
                  <a:gd name="T86" fmla="*/ 98 w 218"/>
                  <a:gd name="T87" fmla="*/ 51 h 345"/>
                  <a:gd name="T88" fmla="*/ 83 w 218"/>
                  <a:gd name="T89" fmla="*/ 65 h 345"/>
                  <a:gd name="T90" fmla="*/ 99 w 218"/>
                  <a:gd name="T91" fmla="*/ 71 h 345"/>
                  <a:gd name="T92" fmla="*/ 119 w 218"/>
                  <a:gd name="T93" fmla="*/ 39 h 345"/>
                  <a:gd name="T94" fmla="*/ 135 w 218"/>
                  <a:gd name="T95" fmla="*/ 47 h 345"/>
                  <a:gd name="T96" fmla="*/ 157 w 218"/>
                  <a:gd name="T97" fmla="*/ 56 h 345"/>
                  <a:gd name="T98" fmla="*/ 150 w 218"/>
                  <a:gd name="T99" fmla="*/ 44 h 345"/>
                  <a:gd name="T100" fmla="*/ 131 w 218"/>
                  <a:gd name="T101" fmla="*/ 29 h 345"/>
                  <a:gd name="T102" fmla="*/ 112 w 218"/>
                  <a:gd name="T103" fmla="*/ 19 h 345"/>
                  <a:gd name="T104" fmla="*/ 94 w 218"/>
                  <a:gd name="T105" fmla="*/ 9 h 345"/>
                  <a:gd name="T106" fmla="*/ 87 w 218"/>
                  <a:gd name="T107" fmla="*/ 19 h 345"/>
                  <a:gd name="T108" fmla="*/ 69 w 218"/>
                  <a:gd name="T109" fmla="*/ 18 h 345"/>
                  <a:gd name="T110" fmla="*/ 59 w 218"/>
                  <a:gd name="T111" fmla="*/ 14 h 345"/>
                  <a:gd name="T112" fmla="*/ 53 w 218"/>
                  <a:gd name="T113" fmla="*/ 40 h 345"/>
                  <a:gd name="T114" fmla="*/ 53 w 218"/>
                  <a:gd name="T115" fmla="*/ 40 h 345"/>
                  <a:gd name="T116" fmla="*/ 124 w 218"/>
                  <a:gd name="T117" fmla="*/ 20 h 345"/>
                  <a:gd name="T118" fmla="*/ 175 w 218"/>
                  <a:gd name="T119" fmla="*/ 18 h 345"/>
                  <a:gd name="T120" fmla="*/ 152 w 218"/>
                  <a:gd name="T121" fmla="*/ 7 h 345"/>
                  <a:gd name="T122" fmla="*/ 133 w 218"/>
                  <a:gd name="T123" fmla="*/ 6 h 345"/>
                  <a:gd name="T124" fmla="*/ 118 w 218"/>
                  <a:gd name="T125" fmla="*/ 7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8" h="345">
                    <a:moveTo>
                      <a:pt x="211" y="184"/>
                    </a:moveTo>
                    <a:cubicBezTo>
                      <a:pt x="211" y="186"/>
                      <a:pt x="207" y="186"/>
                      <a:pt x="207" y="184"/>
                    </a:cubicBezTo>
                    <a:cubicBezTo>
                      <a:pt x="208" y="182"/>
                      <a:pt x="202" y="180"/>
                      <a:pt x="202" y="180"/>
                    </a:cubicBezTo>
                    <a:cubicBezTo>
                      <a:pt x="202" y="179"/>
                      <a:pt x="204" y="179"/>
                      <a:pt x="206" y="180"/>
                    </a:cubicBezTo>
                    <a:cubicBezTo>
                      <a:pt x="208" y="181"/>
                      <a:pt x="210" y="180"/>
                      <a:pt x="212" y="178"/>
                    </a:cubicBezTo>
                    <a:cubicBezTo>
                      <a:pt x="214" y="176"/>
                      <a:pt x="217" y="178"/>
                      <a:pt x="218" y="176"/>
                    </a:cubicBezTo>
                    <a:cubicBezTo>
                      <a:pt x="218" y="174"/>
                      <a:pt x="214" y="173"/>
                      <a:pt x="213" y="172"/>
                    </a:cubicBezTo>
                    <a:cubicBezTo>
                      <a:pt x="212" y="171"/>
                      <a:pt x="210" y="169"/>
                      <a:pt x="207" y="170"/>
                    </a:cubicBezTo>
                    <a:cubicBezTo>
                      <a:pt x="204" y="170"/>
                      <a:pt x="204" y="169"/>
                      <a:pt x="202" y="167"/>
                    </a:cubicBezTo>
                    <a:cubicBezTo>
                      <a:pt x="201" y="166"/>
                      <a:pt x="196" y="168"/>
                      <a:pt x="196" y="172"/>
                    </a:cubicBezTo>
                    <a:cubicBezTo>
                      <a:pt x="196" y="175"/>
                      <a:pt x="193" y="175"/>
                      <a:pt x="194" y="173"/>
                    </a:cubicBezTo>
                    <a:cubicBezTo>
                      <a:pt x="195" y="171"/>
                      <a:pt x="192" y="169"/>
                      <a:pt x="195" y="168"/>
                    </a:cubicBezTo>
                    <a:cubicBezTo>
                      <a:pt x="197" y="167"/>
                      <a:pt x="196" y="164"/>
                      <a:pt x="191" y="163"/>
                    </a:cubicBezTo>
                    <a:cubicBezTo>
                      <a:pt x="187" y="163"/>
                      <a:pt x="185" y="167"/>
                      <a:pt x="186" y="168"/>
                    </a:cubicBezTo>
                    <a:cubicBezTo>
                      <a:pt x="187" y="169"/>
                      <a:pt x="183" y="175"/>
                      <a:pt x="181" y="175"/>
                    </a:cubicBezTo>
                    <a:cubicBezTo>
                      <a:pt x="179" y="175"/>
                      <a:pt x="181" y="170"/>
                      <a:pt x="181" y="167"/>
                    </a:cubicBezTo>
                    <a:cubicBezTo>
                      <a:pt x="181" y="165"/>
                      <a:pt x="179" y="166"/>
                      <a:pt x="176" y="170"/>
                    </a:cubicBezTo>
                    <a:cubicBezTo>
                      <a:pt x="172" y="174"/>
                      <a:pt x="170" y="178"/>
                      <a:pt x="168" y="178"/>
                    </a:cubicBezTo>
                    <a:cubicBezTo>
                      <a:pt x="166" y="179"/>
                      <a:pt x="166" y="175"/>
                      <a:pt x="169" y="173"/>
                    </a:cubicBezTo>
                    <a:cubicBezTo>
                      <a:pt x="172" y="171"/>
                      <a:pt x="173" y="166"/>
                      <a:pt x="175" y="166"/>
                    </a:cubicBezTo>
                    <a:cubicBezTo>
                      <a:pt x="177" y="166"/>
                      <a:pt x="177" y="164"/>
                      <a:pt x="174" y="163"/>
                    </a:cubicBezTo>
                    <a:cubicBezTo>
                      <a:pt x="171" y="162"/>
                      <a:pt x="170" y="166"/>
                      <a:pt x="169" y="167"/>
                    </a:cubicBezTo>
                    <a:cubicBezTo>
                      <a:pt x="168" y="168"/>
                      <a:pt x="163" y="165"/>
                      <a:pt x="163" y="166"/>
                    </a:cubicBezTo>
                    <a:cubicBezTo>
                      <a:pt x="163" y="167"/>
                      <a:pt x="160" y="168"/>
                      <a:pt x="162" y="169"/>
                    </a:cubicBezTo>
                    <a:cubicBezTo>
                      <a:pt x="163" y="171"/>
                      <a:pt x="161" y="173"/>
                      <a:pt x="160" y="171"/>
                    </a:cubicBezTo>
                    <a:cubicBezTo>
                      <a:pt x="159" y="168"/>
                      <a:pt x="155" y="170"/>
                      <a:pt x="154" y="173"/>
                    </a:cubicBezTo>
                    <a:cubicBezTo>
                      <a:pt x="152" y="175"/>
                      <a:pt x="150" y="175"/>
                      <a:pt x="152" y="176"/>
                    </a:cubicBezTo>
                    <a:cubicBezTo>
                      <a:pt x="153" y="177"/>
                      <a:pt x="153" y="180"/>
                      <a:pt x="151" y="181"/>
                    </a:cubicBezTo>
                    <a:cubicBezTo>
                      <a:pt x="149" y="181"/>
                      <a:pt x="150" y="175"/>
                      <a:pt x="148" y="175"/>
                    </a:cubicBezTo>
                    <a:cubicBezTo>
                      <a:pt x="146" y="176"/>
                      <a:pt x="147" y="172"/>
                      <a:pt x="150" y="172"/>
                    </a:cubicBezTo>
                    <a:cubicBezTo>
                      <a:pt x="152" y="172"/>
                      <a:pt x="154" y="169"/>
                      <a:pt x="154" y="168"/>
                    </a:cubicBezTo>
                    <a:cubicBezTo>
                      <a:pt x="154" y="166"/>
                      <a:pt x="151" y="167"/>
                      <a:pt x="151" y="168"/>
                    </a:cubicBezTo>
                    <a:cubicBezTo>
                      <a:pt x="151" y="170"/>
                      <a:pt x="147" y="170"/>
                      <a:pt x="144" y="170"/>
                    </a:cubicBezTo>
                    <a:cubicBezTo>
                      <a:pt x="141" y="170"/>
                      <a:pt x="141" y="173"/>
                      <a:pt x="145" y="175"/>
                    </a:cubicBezTo>
                    <a:cubicBezTo>
                      <a:pt x="148" y="177"/>
                      <a:pt x="144" y="179"/>
                      <a:pt x="142" y="177"/>
                    </a:cubicBezTo>
                    <a:cubicBezTo>
                      <a:pt x="141" y="176"/>
                      <a:pt x="138" y="176"/>
                      <a:pt x="136" y="177"/>
                    </a:cubicBezTo>
                    <a:cubicBezTo>
                      <a:pt x="134" y="178"/>
                      <a:pt x="141" y="180"/>
                      <a:pt x="141" y="182"/>
                    </a:cubicBezTo>
                    <a:cubicBezTo>
                      <a:pt x="141" y="183"/>
                      <a:pt x="138" y="180"/>
                      <a:pt x="137" y="181"/>
                    </a:cubicBezTo>
                    <a:cubicBezTo>
                      <a:pt x="136" y="182"/>
                      <a:pt x="133" y="180"/>
                      <a:pt x="132" y="178"/>
                    </a:cubicBezTo>
                    <a:cubicBezTo>
                      <a:pt x="132" y="176"/>
                      <a:pt x="127" y="179"/>
                      <a:pt x="130" y="180"/>
                    </a:cubicBezTo>
                    <a:cubicBezTo>
                      <a:pt x="133" y="181"/>
                      <a:pt x="132" y="183"/>
                      <a:pt x="132" y="185"/>
                    </a:cubicBezTo>
                    <a:cubicBezTo>
                      <a:pt x="132" y="188"/>
                      <a:pt x="128" y="186"/>
                      <a:pt x="129" y="184"/>
                    </a:cubicBezTo>
                    <a:cubicBezTo>
                      <a:pt x="130" y="181"/>
                      <a:pt x="127" y="182"/>
                      <a:pt x="124" y="183"/>
                    </a:cubicBezTo>
                    <a:cubicBezTo>
                      <a:pt x="122" y="185"/>
                      <a:pt x="124" y="181"/>
                      <a:pt x="123" y="178"/>
                    </a:cubicBezTo>
                    <a:cubicBezTo>
                      <a:pt x="122" y="176"/>
                      <a:pt x="120" y="178"/>
                      <a:pt x="118" y="179"/>
                    </a:cubicBezTo>
                    <a:cubicBezTo>
                      <a:pt x="115" y="179"/>
                      <a:pt x="114" y="180"/>
                      <a:pt x="115" y="181"/>
                    </a:cubicBezTo>
                    <a:cubicBezTo>
                      <a:pt x="117" y="183"/>
                      <a:pt x="117" y="186"/>
                      <a:pt x="114" y="185"/>
                    </a:cubicBezTo>
                    <a:cubicBezTo>
                      <a:pt x="112" y="185"/>
                      <a:pt x="111" y="185"/>
                      <a:pt x="112" y="187"/>
                    </a:cubicBezTo>
                    <a:cubicBezTo>
                      <a:pt x="112" y="189"/>
                      <a:pt x="109" y="189"/>
                      <a:pt x="109" y="188"/>
                    </a:cubicBezTo>
                    <a:cubicBezTo>
                      <a:pt x="108" y="186"/>
                      <a:pt x="104" y="186"/>
                      <a:pt x="103" y="188"/>
                    </a:cubicBezTo>
                    <a:cubicBezTo>
                      <a:pt x="102" y="190"/>
                      <a:pt x="98" y="192"/>
                      <a:pt x="99" y="194"/>
                    </a:cubicBezTo>
                    <a:cubicBezTo>
                      <a:pt x="99" y="196"/>
                      <a:pt x="102" y="193"/>
                      <a:pt x="104" y="194"/>
                    </a:cubicBezTo>
                    <a:cubicBezTo>
                      <a:pt x="106" y="194"/>
                      <a:pt x="104" y="195"/>
                      <a:pt x="105" y="197"/>
                    </a:cubicBezTo>
                    <a:cubicBezTo>
                      <a:pt x="106" y="198"/>
                      <a:pt x="106" y="200"/>
                      <a:pt x="104" y="199"/>
                    </a:cubicBezTo>
                    <a:cubicBezTo>
                      <a:pt x="103" y="197"/>
                      <a:pt x="100" y="197"/>
                      <a:pt x="100" y="199"/>
                    </a:cubicBezTo>
                    <a:cubicBezTo>
                      <a:pt x="100" y="202"/>
                      <a:pt x="98" y="199"/>
                      <a:pt x="96" y="197"/>
                    </a:cubicBezTo>
                    <a:cubicBezTo>
                      <a:pt x="95" y="195"/>
                      <a:pt x="93" y="201"/>
                      <a:pt x="92" y="199"/>
                    </a:cubicBezTo>
                    <a:cubicBezTo>
                      <a:pt x="90" y="198"/>
                      <a:pt x="95" y="194"/>
                      <a:pt x="94" y="192"/>
                    </a:cubicBezTo>
                    <a:cubicBezTo>
                      <a:pt x="92" y="191"/>
                      <a:pt x="92" y="193"/>
                      <a:pt x="89" y="196"/>
                    </a:cubicBezTo>
                    <a:cubicBezTo>
                      <a:pt x="86" y="199"/>
                      <a:pt x="82" y="199"/>
                      <a:pt x="83" y="200"/>
                    </a:cubicBezTo>
                    <a:cubicBezTo>
                      <a:pt x="85" y="202"/>
                      <a:pt x="80" y="203"/>
                      <a:pt x="80" y="205"/>
                    </a:cubicBezTo>
                    <a:cubicBezTo>
                      <a:pt x="79" y="207"/>
                      <a:pt x="73" y="208"/>
                      <a:pt x="69" y="211"/>
                    </a:cubicBezTo>
                    <a:cubicBezTo>
                      <a:pt x="66" y="213"/>
                      <a:pt x="70" y="213"/>
                      <a:pt x="72" y="211"/>
                    </a:cubicBezTo>
                    <a:cubicBezTo>
                      <a:pt x="74" y="209"/>
                      <a:pt x="75" y="210"/>
                      <a:pt x="78" y="208"/>
                    </a:cubicBezTo>
                    <a:cubicBezTo>
                      <a:pt x="82" y="206"/>
                      <a:pt x="85" y="204"/>
                      <a:pt x="87" y="205"/>
                    </a:cubicBezTo>
                    <a:cubicBezTo>
                      <a:pt x="88" y="206"/>
                      <a:pt x="90" y="206"/>
                      <a:pt x="92" y="204"/>
                    </a:cubicBezTo>
                    <a:cubicBezTo>
                      <a:pt x="93" y="202"/>
                      <a:pt x="95" y="202"/>
                      <a:pt x="97" y="204"/>
                    </a:cubicBezTo>
                    <a:cubicBezTo>
                      <a:pt x="99" y="205"/>
                      <a:pt x="94" y="206"/>
                      <a:pt x="96" y="208"/>
                    </a:cubicBezTo>
                    <a:cubicBezTo>
                      <a:pt x="98" y="210"/>
                      <a:pt x="94" y="211"/>
                      <a:pt x="94" y="210"/>
                    </a:cubicBezTo>
                    <a:cubicBezTo>
                      <a:pt x="94" y="208"/>
                      <a:pt x="91" y="206"/>
                      <a:pt x="90" y="208"/>
                    </a:cubicBezTo>
                    <a:cubicBezTo>
                      <a:pt x="90" y="210"/>
                      <a:pt x="88" y="211"/>
                      <a:pt x="86" y="211"/>
                    </a:cubicBezTo>
                    <a:cubicBezTo>
                      <a:pt x="85" y="212"/>
                      <a:pt x="83" y="215"/>
                      <a:pt x="83" y="218"/>
                    </a:cubicBezTo>
                    <a:cubicBezTo>
                      <a:pt x="83" y="221"/>
                      <a:pt x="80" y="218"/>
                      <a:pt x="80" y="220"/>
                    </a:cubicBezTo>
                    <a:cubicBezTo>
                      <a:pt x="80" y="223"/>
                      <a:pt x="76" y="227"/>
                      <a:pt x="72" y="231"/>
                    </a:cubicBezTo>
                    <a:cubicBezTo>
                      <a:pt x="69" y="234"/>
                      <a:pt x="72" y="235"/>
                      <a:pt x="71" y="237"/>
                    </a:cubicBezTo>
                    <a:cubicBezTo>
                      <a:pt x="70" y="239"/>
                      <a:pt x="66" y="237"/>
                      <a:pt x="64" y="238"/>
                    </a:cubicBezTo>
                    <a:cubicBezTo>
                      <a:pt x="63" y="239"/>
                      <a:pt x="65" y="244"/>
                      <a:pt x="63" y="246"/>
                    </a:cubicBezTo>
                    <a:cubicBezTo>
                      <a:pt x="61" y="247"/>
                      <a:pt x="63" y="250"/>
                      <a:pt x="63" y="251"/>
                    </a:cubicBezTo>
                    <a:cubicBezTo>
                      <a:pt x="63" y="253"/>
                      <a:pt x="58" y="250"/>
                      <a:pt x="58" y="252"/>
                    </a:cubicBezTo>
                    <a:cubicBezTo>
                      <a:pt x="58" y="254"/>
                      <a:pt x="53" y="254"/>
                      <a:pt x="52" y="254"/>
                    </a:cubicBezTo>
                    <a:cubicBezTo>
                      <a:pt x="51" y="255"/>
                      <a:pt x="55" y="258"/>
                      <a:pt x="57" y="259"/>
                    </a:cubicBezTo>
                    <a:cubicBezTo>
                      <a:pt x="59" y="261"/>
                      <a:pt x="55" y="262"/>
                      <a:pt x="54" y="260"/>
                    </a:cubicBezTo>
                    <a:cubicBezTo>
                      <a:pt x="54" y="258"/>
                      <a:pt x="51" y="262"/>
                      <a:pt x="47" y="263"/>
                    </a:cubicBezTo>
                    <a:cubicBezTo>
                      <a:pt x="43" y="265"/>
                      <a:pt x="45" y="269"/>
                      <a:pt x="42" y="269"/>
                    </a:cubicBezTo>
                    <a:cubicBezTo>
                      <a:pt x="39" y="269"/>
                      <a:pt x="39" y="274"/>
                      <a:pt x="37" y="275"/>
                    </a:cubicBezTo>
                    <a:cubicBezTo>
                      <a:pt x="35" y="277"/>
                      <a:pt x="36" y="272"/>
                      <a:pt x="33" y="272"/>
                    </a:cubicBezTo>
                    <a:cubicBezTo>
                      <a:pt x="30" y="271"/>
                      <a:pt x="30" y="274"/>
                      <a:pt x="32" y="276"/>
                    </a:cubicBezTo>
                    <a:cubicBezTo>
                      <a:pt x="34" y="279"/>
                      <a:pt x="29" y="277"/>
                      <a:pt x="27" y="279"/>
                    </a:cubicBezTo>
                    <a:cubicBezTo>
                      <a:pt x="25" y="281"/>
                      <a:pt x="20" y="280"/>
                      <a:pt x="19" y="282"/>
                    </a:cubicBezTo>
                    <a:cubicBezTo>
                      <a:pt x="18" y="284"/>
                      <a:pt x="23" y="284"/>
                      <a:pt x="24" y="285"/>
                    </a:cubicBezTo>
                    <a:cubicBezTo>
                      <a:pt x="24" y="287"/>
                      <a:pt x="19" y="286"/>
                      <a:pt x="16" y="286"/>
                    </a:cubicBezTo>
                    <a:cubicBezTo>
                      <a:pt x="14" y="285"/>
                      <a:pt x="14" y="289"/>
                      <a:pt x="12" y="289"/>
                    </a:cubicBezTo>
                    <a:cubicBezTo>
                      <a:pt x="9" y="288"/>
                      <a:pt x="6" y="291"/>
                      <a:pt x="8" y="292"/>
                    </a:cubicBezTo>
                    <a:cubicBezTo>
                      <a:pt x="10" y="294"/>
                      <a:pt x="7" y="294"/>
                      <a:pt x="5" y="293"/>
                    </a:cubicBezTo>
                    <a:cubicBezTo>
                      <a:pt x="3" y="292"/>
                      <a:pt x="2" y="295"/>
                      <a:pt x="1" y="297"/>
                    </a:cubicBezTo>
                    <a:cubicBezTo>
                      <a:pt x="0" y="299"/>
                      <a:pt x="4" y="300"/>
                      <a:pt x="4" y="301"/>
                    </a:cubicBezTo>
                    <a:cubicBezTo>
                      <a:pt x="4" y="302"/>
                      <a:pt x="1" y="304"/>
                      <a:pt x="3" y="304"/>
                    </a:cubicBezTo>
                    <a:cubicBezTo>
                      <a:pt x="6" y="305"/>
                      <a:pt x="4" y="307"/>
                      <a:pt x="2" y="308"/>
                    </a:cubicBezTo>
                    <a:cubicBezTo>
                      <a:pt x="1" y="308"/>
                      <a:pt x="1" y="310"/>
                      <a:pt x="2" y="311"/>
                    </a:cubicBezTo>
                    <a:cubicBezTo>
                      <a:pt x="4" y="313"/>
                      <a:pt x="0" y="314"/>
                      <a:pt x="2" y="317"/>
                    </a:cubicBezTo>
                    <a:cubicBezTo>
                      <a:pt x="4" y="319"/>
                      <a:pt x="5" y="316"/>
                      <a:pt x="6" y="318"/>
                    </a:cubicBezTo>
                    <a:cubicBezTo>
                      <a:pt x="7" y="320"/>
                      <a:pt x="9" y="318"/>
                      <a:pt x="12" y="316"/>
                    </a:cubicBezTo>
                    <a:cubicBezTo>
                      <a:pt x="15" y="313"/>
                      <a:pt x="16" y="318"/>
                      <a:pt x="14" y="318"/>
                    </a:cubicBezTo>
                    <a:cubicBezTo>
                      <a:pt x="11" y="318"/>
                      <a:pt x="9" y="320"/>
                      <a:pt x="9" y="322"/>
                    </a:cubicBezTo>
                    <a:cubicBezTo>
                      <a:pt x="10" y="324"/>
                      <a:pt x="6" y="324"/>
                      <a:pt x="6" y="321"/>
                    </a:cubicBezTo>
                    <a:cubicBezTo>
                      <a:pt x="6" y="318"/>
                      <a:pt x="1" y="321"/>
                      <a:pt x="3" y="323"/>
                    </a:cubicBezTo>
                    <a:cubicBezTo>
                      <a:pt x="5" y="325"/>
                      <a:pt x="2" y="327"/>
                      <a:pt x="2" y="328"/>
                    </a:cubicBezTo>
                    <a:cubicBezTo>
                      <a:pt x="2" y="330"/>
                      <a:pt x="6" y="330"/>
                      <a:pt x="7" y="328"/>
                    </a:cubicBezTo>
                    <a:cubicBezTo>
                      <a:pt x="9" y="326"/>
                      <a:pt x="11" y="326"/>
                      <a:pt x="12" y="328"/>
                    </a:cubicBezTo>
                    <a:cubicBezTo>
                      <a:pt x="13" y="330"/>
                      <a:pt x="10" y="329"/>
                      <a:pt x="10" y="332"/>
                    </a:cubicBezTo>
                    <a:cubicBezTo>
                      <a:pt x="10" y="335"/>
                      <a:pt x="8" y="332"/>
                      <a:pt x="6" y="334"/>
                    </a:cubicBezTo>
                    <a:cubicBezTo>
                      <a:pt x="4" y="337"/>
                      <a:pt x="12" y="341"/>
                      <a:pt x="15" y="341"/>
                    </a:cubicBezTo>
                    <a:cubicBezTo>
                      <a:pt x="17" y="342"/>
                      <a:pt x="20" y="345"/>
                      <a:pt x="25" y="344"/>
                    </a:cubicBezTo>
                    <a:cubicBezTo>
                      <a:pt x="30" y="343"/>
                      <a:pt x="39" y="334"/>
                      <a:pt x="40" y="332"/>
                    </a:cubicBezTo>
                    <a:cubicBezTo>
                      <a:pt x="42" y="331"/>
                      <a:pt x="44" y="333"/>
                      <a:pt x="46" y="331"/>
                    </a:cubicBezTo>
                    <a:cubicBezTo>
                      <a:pt x="48" y="330"/>
                      <a:pt x="47" y="326"/>
                      <a:pt x="48" y="325"/>
                    </a:cubicBezTo>
                    <a:cubicBezTo>
                      <a:pt x="50" y="324"/>
                      <a:pt x="50" y="329"/>
                      <a:pt x="52" y="330"/>
                    </a:cubicBezTo>
                    <a:cubicBezTo>
                      <a:pt x="53" y="330"/>
                      <a:pt x="54" y="331"/>
                      <a:pt x="54" y="333"/>
                    </a:cubicBezTo>
                    <a:cubicBezTo>
                      <a:pt x="55" y="333"/>
                      <a:pt x="56" y="333"/>
                      <a:pt x="56" y="334"/>
                    </a:cubicBezTo>
                    <a:cubicBezTo>
                      <a:pt x="58" y="335"/>
                      <a:pt x="58" y="330"/>
                      <a:pt x="58" y="328"/>
                    </a:cubicBezTo>
                    <a:cubicBezTo>
                      <a:pt x="58" y="327"/>
                      <a:pt x="60" y="323"/>
                      <a:pt x="60" y="321"/>
                    </a:cubicBezTo>
                    <a:cubicBezTo>
                      <a:pt x="59" y="319"/>
                      <a:pt x="64" y="321"/>
                      <a:pt x="65" y="319"/>
                    </a:cubicBezTo>
                    <a:cubicBezTo>
                      <a:pt x="66" y="318"/>
                      <a:pt x="66" y="312"/>
                      <a:pt x="65" y="311"/>
                    </a:cubicBezTo>
                    <a:cubicBezTo>
                      <a:pt x="63" y="311"/>
                      <a:pt x="63" y="307"/>
                      <a:pt x="64" y="307"/>
                    </a:cubicBezTo>
                    <a:cubicBezTo>
                      <a:pt x="66" y="307"/>
                      <a:pt x="68" y="306"/>
                      <a:pt x="68" y="303"/>
                    </a:cubicBezTo>
                    <a:cubicBezTo>
                      <a:pt x="67" y="300"/>
                      <a:pt x="62" y="300"/>
                      <a:pt x="62" y="297"/>
                    </a:cubicBezTo>
                    <a:cubicBezTo>
                      <a:pt x="62" y="294"/>
                      <a:pt x="64" y="293"/>
                      <a:pt x="62" y="289"/>
                    </a:cubicBezTo>
                    <a:cubicBezTo>
                      <a:pt x="60" y="285"/>
                      <a:pt x="63" y="283"/>
                      <a:pt x="62" y="281"/>
                    </a:cubicBezTo>
                    <a:cubicBezTo>
                      <a:pt x="62" y="279"/>
                      <a:pt x="61" y="276"/>
                      <a:pt x="63" y="272"/>
                    </a:cubicBezTo>
                    <a:cubicBezTo>
                      <a:pt x="66" y="268"/>
                      <a:pt x="70" y="266"/>
                      <a:pt x="72" y="267"/>
                    </a:cubicBezTo>
                    <a:cubicBezTo>
                      <a:pt x="73" y="267"/>
                      <a:pt x="76" y="269"/>
                      <a:pt x="77" y="266"/>
                    </a:cubicBezTo>
                    <a:cubicBezTo>
                      <a:pt x="78" y="264"/>
                      <a:pt x="78" y="262"/>
                      <a:pt x="77" y="261"/>
                    </a:cubicBezTo>
                    <a:cubicBezTo>
                      <a:pt x="76" y="261"/>
                      <a:pt x="73" y="260"/>
                      <a:pt x="75" y="257"/>
                    </a:cubicBezTo>
                    <a:cubicBezTo>
                      <a:pt x="78" y="254"/>
                      <a:pt x="80" y="250"/>
                      <a:pt x="81" y="246"/>
                    </a:cubicBezTo>
                    <a:cubicBezTo>
                      <a:pt x="81" y="243"/>
                      <a:pt x="80" y="240"/>
                      <a:pt x="81" y="239"/>
                    </a:cubicBezTo>
                    <a:cubicBezTo>
                      <a:pt x="82" y="237"/>
                      <a:pt x="85" y="239"/>
                      <a:pt x="88" y="237"/>
                    </a:cubicBezTo>
                    <a:cubicBezTo>
                      <a:pt x="90" y="235"/>
                      <a:pt x="88" y="233"/>
                      <a:pt x="89" y="232"/>
                    </a:cubicBezTo>
                    <a:cubicBezTo>
                      <a:pt x="90" y="231"/>
                      <a:pt x="92" y="227"/>
                      <a:pt x="94" y="226"/>
                    </a:cubicBezTo>
                    <a:cubicBezTo>
                      <a:pt x="95" y="225"/>
                      <a:pt x="97" y="223"/>
                      <a:pt x="96" y="221"/>
                    </a:cubicBezTo>
                    <a:cubicBezTo>
                      <a:pt x="94" y="220"/>
                      <a:pt x="98" y="218"/>
                      <a:pt x="98" y="215"/>
                    </a:cubicBezTo>
                    <a:cubicBezTo>
                      <a:pt x="98" y="213"/>
                      <a:pt x="102" y="211"/>
                      <a:pt x="104" y="211"/>
                    </a:cubicBezTo>
                    <a:cubicBezTo>
                      <a:pt x="107" y="211"/>
                      <a:pt x="111" y="211"/>
                      <a:pt x="111" y="208"/>
                    </a:cubicBezTo>
                    <a:cubicBezTo>
                      <a:pt x="111" y="206"/>
                      <a:pt x="109" y="201"/>
                      <a:pt x="113" y="202"/>
                    </a:cubicBezTo>
                    <a:cubicBezTo>
                      <a:pt x="116" y="204"/>
                      <a:pt x="119" y="202"/>
                      <a:pt x="122" y="204"/>
                    </a:cubicBezTo>
                    <a:cubicBezTo>
                      <a:pt x="124" y="206"/>
                      <a:pt x="127" y="205"/>
                      <a:pt x="127" y="202"/>
                    </a:cubicBezTo>
                    <a:cubicBezTo>
                      <a:pt x="127" y="199"/>
                      <a:pt x="128" y="194"/>
                      <a:pt x="132" y="196"/>
                    </a:cubicBezTo>
                    <a:cubicBezTo>
                      <a:pt x="132" y="196"/>
                      <a:pt x="132" y="196"/>
                      <a:pt x="133" y="196"/>
                    </a:cubicBezTo>
                    <a:cubicBezTo>
                      <a:pt x="134" y="194"/>
                      <a:pt x="136" y="192"/>
                      <a:pt x="138" y="192"/>
                    </a:cubicBezTo>
                    <a:cubicBezTo>
                      <a:pt x="142" y="193"/>
                      <a:pt x="144" y="198"/>
                      <a:pt x="148" y="199"/>
                    </a:cubicBezTo>
                    <a:cubicBezTo>
                      <a:pt x="152" y="200"/>
                      <a:pt x="156" y="201"/>
                      <a:pt x="157" y="199"/>
                    </a:cubicBezTo>
                    <a:cubicBezTo>
                      <a:pt x="158" y="197"/>
                      <a:pt x="161" y="201"/>
                      <a:pt x="163" y="200"/>
                    </a:cubicBezTo>
                    <a:cubicBezTo>
                      <a:pt x="166" y="199"/>
                      <a:pt x="166" y="204"/>
                      <a:pt x="168" y="201"/>
                    </a:cubicBezTo>
                    <a:cubicBezTo>
                      <a:pt x="170" y="198"/>
                      <a:pt x="168" y="196"/>
                      <a:pt x="172" y="196"/>
                    </a:cubicBezTo>
                    <a:cubicBezTo>
                      <a:pt x="176" y="197"/>
                      <a:pt x="173" y="192"/>
                      <a:pt x="173" y="189"/>
                    </a:cubicBezTo>
                    <a:cubicBezTo>
                      <a:pt x="173" y="186"/>
                      <a:pt x="178" y="186"/>
                      <a:pt x="178" y="183"/>
                    </a:cubicBezTo>
                    <a:cubicBezTo>
                      <a:pt x="178" y="181"/>
                      <a:pt x="186" y="183"/>
                      <a:pt x="187" y="181"/>
                    </a:cubicBezTo>
                    <a:cubicBezTo>
                      <a:pt x="188" y="180"/>
                      <a:pt x="192" y="179"/>
                      <a:pt x="194" y="181"/>
                    </a:cubicBezTo>
                    <a:cubicBezTo>
                      <a:pt x="195" y="184"/>
                      <a:pt x="202" y="185"/>
                      <a:pt x="202" y="187"/>
                    </a:cubicBezTo>
                    <a:cubicBezTo>
                      <a:pt x="203" y="189"/>
                      <a:pt x="202" y="190"/>
                      <a:pt x="202" y="192"/>
                    </a:cubicBezTo>
                    <a:cubicBezTo>
                      <a:pt x="203" y="191"/>
                      <a:pt x="205" y="190"/>
                      <a:pt x="206" y="190"/>
                    </a:cubicBezTo>
                    <a:cubicBezTo>
                      <a:pt x="209" y="190"/>
                      <a:pt x="211" y="186"/>
                      <a:pt x="213" y="187"/>
                    </a:cubicBezTo>
                    <a:cubicBezTo>
                      <a:pt x="215" y="187"/>
                      <a:pt x="217" y="187"/>
                      <a:pt x="217" y="184"/>
                    </a:cubicBezTo>
                    <a:cubicBezTo>
                      <a:pt x="215" y="183"/>
                      <a:pt x="212" y="182"/>
                      <a:pt x="211" y="184"/>
                    </a:cubicBezTo>
                    <a:close/>
                    <a:moveTo>
                      <a:pt x="61" y="25"/>
                    </a:moveTo>
                    <a:cubicBezTo>
                      <a:pt x="64" y="25"/>
                      <a:pt x="57" y="29"/>
                      <a:pt x="56" y="33"/>
                    </a:cubicBezTo>
                    <a:cubicBezTo>
                      <a:pt x="55" y="36"/>
                      <a:pt x="61" y="40"/>
                      <a:pt x="64" y="42"/>
                    </a:cubicBezTo>
                    <a:cubicBezTo>
                      <a:pt x="67" y="45"/>
                      <a:pt x="74" y="44"/>
                      <a:pt x="76" y="43"/>
                    </a:cubicBezTo>
                    <a:cubicBezTo>
                      <a:pt x="79" y="41"/>
                      <a:pt x="78" y="36"/>
                      <a:pt x="81" y="36"/>
                    </a:cubicBezTo>
                    <a:cubicBezTo>
                      <a:pt x="84" y="37"/>
                      <a:pt x="82" y="34"/>
                      <a:pt x="85" y="33"/>
                    </a:cubicBezTo>
                    <a:cubicBezTo>
                      <a:pt x="88" y="32"/>
                      <a:pt x="88" y="35"/>
                      <a:pt x="86" y="38"/>
                    </a:cubicBezTo>
                    <a:cubicBezTo>
                      <a:pt x="84" y="40"/>
                      <a:pt x="90" y="40"/>
                      <a:pt x="93" y="37"/>
                    </a:cubicBezTo>
                    <a:cubicBezTo>
                      <a:pt x="96" y="34"/>
                      <a:pt x="97" y="37"/>
                      <a:pt x="96" y="40"/>
                    </a:cubicBezTo>
                    <a:cubicBezTo>
                      <a:pt x="96" y="43"/>
                      <a:pt x="89" y="41"/>
                      <a:pt x="86" y="44"/>
                    </a:cubicBezTo>
                    <a:cubicBezTo>
                      <a:pt x="84" y="48"/>
                      <a:pt x="77" y="45"/>
                      <a:pt x="73" y="49"/>
                    </a:cubicBezTo>
                    <a:cubicBezTo>
                      <a:pt x="70" y="53"/>
                      <a:pt x="76" y="53"/>
                      <a:pt x="81" y="52"/>
                    </a:cubicBezTo>
                    <a:cubicBezTo>
                      <a:pt x="85" y="51"/>
                      <a:pt x="94" y="50"/>
                      <a:pt x="98" y="51"/>
                    </a:cubicBezTo>
                    <a:cubicBezTo>
                      <a:pt x="101" y="52"/>
                      <a:pt x="96" y="53"/>
                      <a:pt x="90" y="53"/>
                    </a:cubicBezTo>
                    <a:cubicBezTo>
                      <a:pt x="84" y="53"/>
                      <a:pt x="82" y="55"/>
                      <a:pt x="83" y="56"/>
                    </a:cubicBezTo>
                    <a:cubicBezTo>
                      <a:pt x="83" y="58"/>
                      <a:pt x="75" y="54"/>
                      <a:pt x="74" y="58"/>
                    </a:cubicBezTo>
                    <a:cubicBezTo>
                      <a:pt x="74" y="61"/>
                      <a:pt x="82" y="62"/>
                      <a:pt x="83" y="65"/>
                    </a:cubicBezTo>
                    <a:cubicBezTo>
                      <a:pt x="84" y="67"/>
                      <a:pt x="89" y="65"/>
                      <a:pt x="91" y="65"/>
                    </a:cubicBezTo>
                    <a:cubicBezTo>
                      <a:pt x="93" y="66"/>
                      <a:pt x="88" y="68"/>
                      <a:pt x="87" y="69"/>
                    </a:cubicBezTo>
                    <a:cubicBezTo>
                      <a:pt x="86" y="70"/>
                      <a:pt x="93" y="71"/>
                      <a:pt x="94" y="73"/>
                    </a:cubicBezTo>
                    <a:cubicBezTo>
                      <a:pt x="95" y="75"/>
                      <a:pt x="100" y="74"/>
                      <a:pt x="99" y="71"/>
                    </a:cubicBezTo>
                    <a:cubicBezTo>
                      <a:pt x="99" y="68"/>
                      <a:pt x="104" y="58"/>
                      <a:pt x="109" y="56"/>
                    </a:cubicBezTo>
                    <a:cubicBezTo>
                      <a:pt x="115" y="54"/>
                      <a:pt x="112" y="52"/>
                      <a:pt x="112" y="49"/>
                    </a:cubicBezTo>
                    <a:cubicBezTo>
                      <a:pt x="113" y="46"/>
                      <a:pt x="118" y="48"/>
                      <a:pt x="116" y="46"/>
                    </a:cubicBezTo>
                    <a:cubicBezTo>
                      <a:pt x="115" y="43"/>
                      <a:pt x="116" y="42"/>
                      <a:pt x="119" y="39"/>
                    </a:cubicBezTo>
                    <a:cubicBezTo>
                      <a:pt x="123" y="35"/>
                      <a:pt x="125" y="38"/>
                      <a:pt x="129" y="36"/>
                    </a:cubicBezTo>
                    <a:cubicBezTo>
                      <a:pt x="134" y="34"/>
                      <a:pt x="136" y="37"/>
                      <a:pt x="131" y="37"/>
                    </a:cubicBezTo>
                    <a:cubicBezTo>
                      <a:pt x="127" y="38"/>
                      <a:pt x="129" y="42"/>
                      <a:pt x="132" y="44"/>
                    </a:cubicBezTo>
                    <a:cubicBezTo>
                      <a:pt x="136" y="45"/>
                      <a:pt x="133" y="46"/>
                      <a:pt x="135" y="47"/>
                    </a:cubicBezTo>
                    <a:cubicBezTo>
                      <a:pt x="138" y="47"/>
                      <a:pt x="137" y="51"/>
                      <a:pt x="134" y="55"/>
                    </a:cubicBezTo>
                    <a:cubicBezTo>
                      <a:pt x="130" y="58"/>
                      <a:pt x="135" y="59"/>
                      <a:pt x="142" y="56"/>
                    </a:cubicBezTo>
                    <a:cubicBezTo>
                      <a:pt x="149" y="54"/>
                      <a:pt x="144" y="59"/>
                      <a:pt x="147" y="61"/>
                    </a:cubicBezTo>
                    <a:cubicBezTo>
                      <a:pt x="149" y="63"/>
                      <a:pt x="154" y="59"/>
                      <a:pt x="157" y="56"/>
                    </a:cubicBezTo>
                    <a:cubicBezTo>
                      <a:pt x="160" y="52"/>
                      <a:pt x="165" y="53"/>
                      <a:pt x="164" y="51"/>
                    </a:cubicBezTo>
                    <a:cubicBezTo>
                      <a:pt x="164" y="49"/>
                      <a:pt x="161" y="48"/>
                      <a:pt x="158" y="49"/>
                    </a:cubicBezTo>
                    <a:cubicBezTo>
                      <a:pt x="156" y="51"/>
                      <a:pt x="149" y="50"/>
                      <a:pt x="152" y="48"/>
                    </a:cubicBezTo>
                    <a:cubicBezTo>
                      <a:pt x="154" y="46"/>
                      <a:pt x="153" y="44"/>
                      <a:pt x="150" y="44"/>
                    </a:cubicBezTo>
                    <a:cubicBezTo>
                      <a:pt x="147" y="45"/>
                      <a:pt x="141" y="43"/>
                      <a:pt x="144" y="42"/>
                    </a:cubicBezTo>
                    <a:cubicBezTo>
                      <a:pt x="146" y="41"/>
                      <a:pt x="141" y="37"/>
                      <a:pt x="139" y="37"/>
                    </a:cubicBezTo>
                    <a:cubicBezTo>
                      <a:pt x="136" y="37"/>
                      <a:pt x="137" y="34"/>
                      <a:pt x="137" y="32"/>
                    </a:cubicBezTo>
                    <a:cubicBezTo>
                      <a:pt x="137" y="30"/>
                      <a:pt x="130" y="29"/>
                      <a:pt x="131" y="29"/>
                    </a:cubicBezTo>
                    <a:cubicBezTo>
                      <a:pt x="133" y="28"/>
                      <a:pt x="128" y="26"/>
                      <a:pt x="127" y="28"/>
                    </a:cubicBezTo>
                    <a:cubicBezTo>
                      <a:pt x="126" y="29"/>
                      <a:pt x="124" y="29"/>
                      <a:pt x="124" y="27"/>
                    </a:cubicBezTo>
                    <a:cubicBezTo>
                      <a:pt x="124" y="24"/>
                      <a:pt x="118" y="25"/>
                      <a:pt x="116" y="25"/>
                    </a:cubicBezTo>
                    <a:cubicBezTo>
                      <a:pt x="113" y="25"/>
                      <a:pt x="115" y="20"/>
                      <a:pt x="112" y="19"/>
                    </a:cubicBezTo>
                    <a:cubicBezTo>
                      <a:pt x="110" y="17"/>
                      <a:pt x="107" y="22"/>
                      <a:pt x="105" y="22"/>
                    </a:cubicBezTo>
                    <a:cubicBezTo>
                      <a:pt x="104" y="21"/>
                      <a:pt x="107" y="18"/>
                      <a:pt x="108" y="16"/>
                    </a:cubicBezTo>
                    <a:cubicBezTo>
                      <a:pt x="109" y="13"/>
                      <a:pt x="100" y="10"/>
                      <a:pt x="99" y="13"/>
                    </a:cubicBezTo>
                    <a:cubicBezTo>
                      <a:pt x="98" y="15"/>
                      <a:pt x="96" y="9"/>
                      <a:pt x="94" y="9"/>
                    </a:cubicBezTo>
                    <a:cubicBezTo>
                      <a:pt x="93" y="8"/>
                      <a:pt x="94" y="12"/>
                      <a:pt x="92" y="13"/>
                    </a:cubicBezTo>
                    <a:cubicBezTo>
                      <a:pt x="91" y="13"/>
                      <a:pt x="88" y="15"/>
                      <a:pt x="91" y="17"/>
                    </a:cubicBezTo>
                    <a:cubicBezTo>
                      <a:pt x="94" y="19"/>
                      <a:pt x="97" y="28"/>
                      <a:pt x="96" y="29"/>
                    </a:cubicBezTo>
                    <a:cubicBezTo>
                      <a:pt x="96" y="31"/>
                      <a:pt x="88" y="23"/>
                      <a:pt x="87" y="19"/>
                    </a:cubicBezTo>
                    <a:cubicBezTo>
                      <a:pt x="87" y="15"/>
                      <a:pt x="82" y="12"/>
                      <a:pt x="81" y="14"/>
                    </a:cubicBezTo>
                    <a:cubicBezTo>
                      <a:pt x="80" y="17"/>
                      <a:pt x="77" y="18"/>
                      <a:pt x="78" y="21"/>
                    </a:cubicBezTo>
                    <a:cubicBezTo>
                      <a:pt x="79" y="24"/>
                      <a:pt x="76" y="25"/>
                      <a:pt x="76" y="23"/>
                    </a:cubicBezTo>
                    <a:cubicBezTo>
                      <a:pt x="76" y="20"/>
                      <a:pt x="71" y="18"/>
                      <a:pt x="69" y="18"/>
                    </a:cubicBezTo>
                    <a:cubicBezTo>
                      <a:pt x="68" y="17"/>
                      <a:pt x="74" y="16"/>
                      <a:pt x="77" y="15"/>
                    </a:cubicBezTo>
                    <a:cubicBezTo>
                      <a:pt x="79" y="14"/>
                      <a:pt x="74" y="12"/>
                      <a:pt x="72" y="13"/>
                    </a:cubicBezTo>
                    <a:cubicBezTo>
                      <a:pt x="69" y="15"/>
                      <a:pt x="66" y="12"/>
                      <a:pt x="65" y="14"/>
                    </a:cubicBezTo>
                    <a:cubicBezTo>
                      <a:pt x="63" y="17"/>
                      <a:pt x="61" y="14"/>
                      <a:pt x="59" y="14"/>
                    </a:cubicBezTo>
                    <a:cubicBezTo>
                      <a:pt x="56" y="13"/>
                      <a:pt x="54" y="18"/>
                      <a:pt x="52" y="17"/>
                    </a:cubicBezTo>
                    <a:cubicBezTo>
                      <a:pt x="50" y="16"/>
                      <a:pt x="49" y="21"/>
                      <a:pt x="52" y="25"/>
                    </a:cubicBezTo>
                    <a:cubicBezTo>
                      <a:pt x="55" y="30"/>
                      <a:pt x="57" y="24"/>
                      <a:pt x="61" y="25"/>
                    </a:cubicBezTo>
                    <a:close/>
                    <a:moveTo>
                      <a:pt x="53" y="40"/>
                    </a:moveTo>
                    <a:cubicBezTo>
                      <a:pt x="55" y="40"/>
                      <a:pt x="57" y="44"/>
                      <a:pt x="59" y="44"/>
                    </a:cubicBezTo>
                    <a:cubicBezTo>
                      <a:pt x="60" y="44"/>
                      <a:pt x="56" y="39"/>
                      <a:pt x="53" y="37"/>
                    </a:cubicBezTo>
                    <a:cubicBezTo>
                      <a:pt x="51" y="34"/>
                      <a:pt x="51" y="31"/>
                      <a:pt x="48" y="32"/>
                    </a:cubicBezTo>
                    <a:cubicBezTo>
                      <a:pt x="44" y="33"/>
                      <a:pt x="51" y="39"/>
                      <a:pt x="53" y="40"/>
                    </a:cubicBezTo>
                    <a:close/>
                    <a:moveTo>
                      <a:pt x="112" y="9"/>
                    </a:moveTo>
                    <a:cubicBezTo>
                      <a:pt x="114" y="11"/>
                      <a:pt x="110" y="11"/>
                      <a:pt x="111" y="13"/>
                    </a:cubicBezTo>
                    <a:cubicBezTo>
                      <a:pt x="117" y="18"/>
                      <a:pt x="139" y="12"/>
                      <a:pt x="142" y="14"/>
                    </a:cubicBezTo>
                    <a:cubicBezTo>
                      <a:pt x="145" y="15"/>
                      <a:pt x="124" y="17"/>
                      <a:pt x="124" y="20"/>
                    </a:cubicBezTo>
                    <a:cubicBezTo>
                      <a:pt x="125" y="22"/>
                      <a:pt x="143" y="24"/>
                      <a:pt x="144" y="22"/>
                    </a:cubicBezTo>
                    <a:cubicBezTo>
                      <a:pt x="146" y="21"/>
                      <a:pt x="149" y="25"/>
                      <a:pt x="154" y="26"/>
                    </a:cubicBezTo>
                    <a:cubicBezTo>
                      <a:pt x="160" y="26"/>
                      <a:pt x="160" y="23"/>
                      <a:pt x="164" y="23"/>
                    </a:cubicBezTo>
                    <a:cubicBezTo>
                      <a:pt x="168" y="23"/>
                      <a:pt x="175" y="21"/>
                      <a:pt x="175" y="18"/>
                    </a:cubicBezTo>
                    <a:cubicBezTo>
                      <a:pt x="175" y="16"/>
                      <a:pt x="187" y="13"/>
                      <a:pt x="186" y="9"/>
                    </a:cubicBezTo>
                    <a:cubicBezTo>
                      <a:pt x="185" y="5"/>
                      <a:pt x="173" y="8"/>
                      <a:pt x="170" y="6"/>
                    </a:cubicBezTo>
                    <a:cubicBezTo>
                      <a:pt x="166" y="4"/>
                      <a:pt x="158" y="2"/>
                      <a:pt x="157" y="5"/>
                    </a:cubicBezTo>
                    <a:cubicBezTo>
                      <a:pt x="156" y="7"/>
                      <a:pt x="154" y="8"/>
                      <a:pt x="152" y="7"/>
                    </a:cubicBezTo>
                    <a:cubicBezTo>
                      <a:pt x="151" y="6"/>
                      <a:pt x="153" y="0"/>
                      <a:pt x="148" y="1"/>
                    </a:cubicBezTo>
                    <a:cubicBezTo>
                      <a:pt x="142" y="3"/>
                      <a:pt x="147" y="9"/>
                      <a:pt x="146" y="10"/>
                    </a:cubicBezTo>
                    <a:cubicBezTo>
                      <a:pt x="145" y="10"/>
                      <a:pt x="140" y="9"/>
                      <a:pt x="139" y="6"/>
                    </a:cubicBezTo>
                    <a:cubicBezTo>
                      <a:pt x="139" y="3"/>
                      <a:pt x="133" y="9"/>
                      <a:pt x="133" y="6"/>
                    </a:cubicBezTo>
                    <a:cubicBezTo>
                      <a:pt x="132" y="2"/>
                      <a:pt x="125" y="0"/>
                      <a:pt x="123" y="0"/>
                    </a:cubicBezTo>
                    <a:cubicBezTo>
                      <a:pt x="122" y="0"/>
                      <a:pt x="125" y="3"/>
                      <a:pt x="124" y="4"/>
                    </a:cubicBezTo>
                    <a:cubicBezTo>
                      <a:pt x="123" y="6"/>
                      <a:pt x="119" y="3"/>
                      <a:pt x="118" y="2"/>
                    </a:cubicBezTo>
                    <a:cubicBezTo>
                      <a:pt x="116" y="2"/>
                      <a:pt x="119" y="6"/>
                      <a:pt x="118" y="7"/>
                    </a:cubicBezTo>
                    <a:cubicBezTo>
                      <a:pt x="117" y="9"/>
                      <a:pt x="114" y="3"/>
                      <a:pt x="112" y="3"/>
                    </a:cubicBezTo>
                    <a:cubicBezTo>
                      <a:pt x="109" y="3"/>
                      <a:pt x="110" y="6"/>
                      <a:pt x="108" y="6"/>
                    </a:cubicBezTo>
                    <a:cubicBezTo>
                      <a:pt x="106" y="6"/>
                      <a:pt x="111" y="8"/>
                      <a:pt x="112" y="9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37" name="Freeform 147"/>
              <p:cNvSpPr>
                <a:spLocks/>
              </p:cNvSpPr>
              <p:nvPr/>
            </p:nvSpPr>
            <p:spPr bwMode="auto">
              <a:xfrm>
                <a:off x="10581053" y="2395993"/>
                <a:ext cx="87981" cy="31545"/>
              </a:xfrm>
              <a:custGeom>
                <a:avLst/>
                <a:gdLst>
                  <a:gd name="T0" fmla="*/ 13 w 29"/>
                  <a:gd name="T1" fmla="*/ 1 h 10"/>
                  <a:gd name="T2" fmla="*/ 3 w 29"/>
                  <a:gd name="T3" fmla="*/ 5 h 10"/>
                  <a:gd name="T4" fmla="*/ 18 w 29"/>
                  <a:gd name="T5" fmla="*/ 8 h 10"/>
                  <a:gd name="T6" fmla="*/ 29 w 29"/>
                  <a:gd name="T7" fmla="*/ 6 h 10"/>
                  <a:gd name="T8" fmla="*/ 13 w 2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0">
                    <a:moveTo>
                      <a:pt x="13" y="1"/>
                    </a:moveTo>
                    <a:cubicBezTo>
                      <a:pt x="11" y="3"/>
                      <a:pt x="0" y="2"/>
                      <a:pt x="3" y="5"/>
                    </a:cubicBezTo>
                    <a:cubicBezTo>
                      <a:pt x="5" y="7"/>
                      <a:pt x="14" y="6"/>
                      <a:pt x="18" y="8"/>
                    </a:cubicBezTo>
                    <a:cubicBezTo>
                      <a:pt x="23" y="10"/>
                      <a:pt x="29" y="8"/>
                      <a:pt x="29" y="6"/>
                    </a:cubicBezTo>
                    <a:cubicBezTo>
                      <a:pt x="29" y="5"/>
                      <a:pt x="15" y="0"/>
                      <a:pt x="13" y="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38" name="Freeform 148"/>
              <p:cNvSpPr>
                <a:spLocks noEditPoints="1"/>
              </p:cNvSpPr>
              <p:nvPr/>
            </p:nvSpPr>
            <p:spPr bwMode="auto">
              <a:xfrm>
                <a:off x="9076448" y="3058441"/>
                <a:ext cx="437355" cy="448206"/>
              </a:xfrm>
              <a:custGeom>
                <a:avLst/>
                <a:gdLst>
                  <a:gd name="T0" fmla="*/ 128 w 145"/>
                  <a:gd name="T1" fmla="*/ 18 h 144"/>
                  <a:gd name="T2" fmla="*/ 104 w 145"/>
                  <a:gd name="T3" fmla="*/ 7 h 144"/>
                  <a:gd name="T4" fmla="*/ 101 w 145"/>
                  <a:gd name="T5" fmla="*/ 23 h 144"/>
                  <a:gd name="T6" fmla="*/ 91 w 145"/>
                  <a:gd name="T7" fmla="*/ 31 h 144"/>
                  <a:gd name="T8" fmla="*/ 90 w 145"/>
                  <a:gd name="T9" fmla="*/ 42 h 144"/>
                  <a:gd name="T10" fmla="*/ 98 w 145"/>
                  <a:gd name="T11" fmla="*/ 39 h 144"/>
                  <a:gd name="T12" fmla="*/ 100 w 145"/>
                  <a:gd name="T13" fmla="*/ 32 h 144"/>
                  <a:gd name="T14" fmla="*/ 118 w 145"/>
                  <a:gd name="T15" fmla="*/ 33 h 144"/>
                  <a:gd name="T16" fmla="*/ 135 w 145"/>
                  <a:gd name="T17" fmla="*/ 24 h 144"/>
                  <a:gd name="T18" fmla="*/ 137 w 145"/>
                  <a:gd name="T19" fmla="*/ 16 h 144"/>
                  <a:gd name="T20" fmla="*/ 89 w 145"/>
                  <a:gd name="T21" fmla="*/ 61 h 144"/>
                  <a:gd name="T22" fmla="*/ 80 w 145"/>
                  <a:gd name="T23" fmla="*/ 80 h 144"/>
                  <a:gd name="T24" fmla="*/ 67 w 145"/>
                  <a:gd name="T25" fmla="*/ 84 h 144"/>
                  <a:gd name="T26" fmla="*/ 55 w 145"/>
                  <a:gd name="T27" fmla="*/ 99 h 144"/>
                  <a:gd name="T28" fmla="*/ 40 w 145"/>
                  <a:gd name="T29" fmla="*/ 102 h 144"/>
                  <a:gd name="T30" fmla="*/ 14 w 145"/>
                  <a:gd name="T31" fmla="*/ 112 h 144"/>
                  <a:gd name="T32" fmla="*/ 24 w 145"/>
                  <a:gd name="T33" fmla="*/ 115 h 144"/>
                  <a:gd name="T34" fmla="*/ 48 w 145"/>
                  <a:gd name="T35" fmla="*/ 117 h 144"/>
                  <a:gd name="T36" fmla="*/ 61 w 145"/>
                  <a:gd name="T37" fmla="*/ 111 h 144"/>
                  <a:gd name="T38" fmla="*/ 74 w 145"/>
                  <a:gd name="T39" fmla="*/ 109 h 144"/>
                  <a:gd name="T40" fmla="*/ 86 w 145"/>
                  <a:gd name="T41" fmla="*/ 104 h 144"/>
                  <a:gd name="T42" fmla="*/ 96 w 145"/>
                  <a:gd name="T43" fmla="*/ 91 h 144"/>
                  <a:gd name="T44" fmla="*/ 106 w 145"/>
                  <a:gd name="T45" fmla="*/ 69 h 144"/>
                  <a:gd name="T46" fmla="*/ 91 w 145"/>
                  <a:gd name="T47" fmla="*/ 50 h 144"/>
                  <a:gd name="T48" fmla="*/ 28 w 145"/>
                  <a:gd name="T49" fmla="*/ 117 h 144"/>
                  <a:gd name="T50" fmla="*/ 32 w 145"/>
                  <a:gd name="T51" fmla="*/ 126 h 144"/>
                  <a:gd name="T52" fmla="*/ 45 w 145"/>
                  <a:gd name="T53" fmla="*/ 115 h 144"/>
                  <a:gd name="T54" fmla="*/ 19 w 145"/>
                  <a:gd name="T55" fmla="*/ 124 h 144"/>
                  <a:gd name="T56" fmla="*/ 5 w 145"/>
                  <a:gd name="T57" fmla="*/ 122 h 144"/>
                  <a:gd name="T58" fmla="*/ 7 w 145"/>
                  <a:gd name="T59" fmla="*/ 125 h 144"/>
                  <a:gd name="T60" fmla="*/ 11 w 145"/>
                  <a:gd name="T61" fmla="*/ 144 h 144"/>
                  <a:gd name="T62" fmla="*/ 19 w 145"/>
                  <a:gd name="T63" fmla="*/ 12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44">
                    <a:moveTo>
                      <a:pt x="137" y="16"/>
                    </a:moveTo>
                    <a:cubicBezTo>
                      <a:pt x="135" y="13"/>
                      <a:pt x="132" y="17"/>
                      <a:pt x="128" y="18"/>
                    </a:cubicBezTo>
                    <a:cubicBezTo>
                      <a:pt x="124" y="18"/>
                      <a:pt x="113" y="9"/>
                      <a:pt x="110" y="4"/>
                    </a:cubicBezTo>
                    <a:cubicBezTo>
                      <a:pt x="107" y="0"/>
                      <a:pt x="102" y="3"/>
                      <a:pt x="104" y="7"/>
                    </a:cubicBezTo>
                    <a:cubicBezTo>
                      <a:pt x="107" y="10"/>
                      <a:pt x="104" y="11"/>
                      <a:pt x="104" y="15"/>
                    </a:cubicBezTo>
                    <a:cubicBezTo>
                      <a:pt x="104" y="20"/>
                      <a:pt x="101" y="20"/>
                      <a:pt x="101" y="23"/>
                    </a:cubicBezTo>
                    <a:cubicBezTo>
                      <a:pt x="102" y="26"/>
                      <a:pt x="97" y="25"/>
                      <a:pt x="94" y="26"/>
                    </a:cubicBezTo>
                    <a:cubicBezTo>
                      <a:pt x="91" y="26"/>
                      <a:pt x="95" y="29"/>
                      <a:pt x="91" y="31"/>
                    </a:cubicBezTo>
                    <a:cubicBezTo>
                      <a:pt x="88" y="32"/>
                      <a:pt x="88" y="35"/>
                      <a:pt x="90" y="36"/>
                    </a:cubicBezTo>
                    <a:cubicBezTo>
                      <a:pt x="91" y="37"/>
                      <a:pt x="90" y="40"/>
                      <a:pt x="90" y="42"/>
                    </a:cubicBezTo>
                    <a:cubicBezTo>
                      <a:pt x="89" y="44"/>
                      <a:pt x="92" y="43"/>
                      <a:pt x="94" y="40"/>
                    </a:cubicBezTo>
                    <a:cubicBezTo>
                      <a:pt x="96" y="38"/>
                      <a:pt x="98" y="42"/>
                      <a:pt x="98" y="39"/>
                    </a:cubicBezTo>
                    <a:cubicBezTo>
                      <a:pt x="99" y="37"/>
                      <a:pt x="93" y="36"/>
                      <a:pt x="93" y="33"/>
                    </a:cubicBezTo>
                    <a:cubicBezTo>
                      <a:pt x="94" y="31"/>
                      <a:pt x="97" y="34"/>
                      <a:pt x="100" y="32"/>
                    </a:cubicBezTo>
                    <a:cubicBezTo>
                      <a:pt x="103" y="31"/>
                      <a:pt x="109" y="32"/>
                      <a:pt x="113" y="35"/>
                    </a:cubicBezTo>
                    <a:cubicBezTo>
                      <a:pt x="117" y="39"/>
                      <a:pt x="118" y="37"/>
                      <a:pt x="118" y="33"/>
                    </a:cubicBezTo>
                    <a:cubicBezTo>
                      <a:pt x="119" y="30"/>
                      <a:pt x="125" y="28"/>
                      <a:pt x="131" y="28"/>
                    </a:cubicBezTo>
                    <a:cubicBezTo>
                      <a:pt x="136" y="28"/>
                      <a:pt x="137" y="25"/>
                      <a:pt x="135" y="24"/>
                    </a:cubicBezTo>
                    <a:cubicBezTo>
                      <a:pt x="133" y="23"/>
                      <a:pt x="145" y="15"/>
                      <a:pt x="144" y="13"/>
                    </a:cubicBezTo>
                    <a:cubicBezTo>
                      <a:pt x="144" y="11"/>
                      <a:pt x="138" y="18"/>
                      <a:pt x="137" y="16"/>
                    </a:cubicBezTo>
                    <a:close/>
                    <a:moveTo>
                      <a:pt x="91" y="50"/>
                    </a:moveTo>
                    <a:cubicBezTo>
                      <a:pt x="88" y="51"/>
                      <a:pt x="87" y="59"/>
                      <a:pt x="89" y="61"/>
                    </a:cubicBezTo>
                    <a:cubicBezTo>
                      <a:pt x="92" y="63"/>
                      <a:pt x="85" y="67"/>
                      <a:pt x="85" y="72"/>
                    </a:cubicBezTo>
                    <a:cubicBezTo>
                      <a:pt x="85" y="77"/>
                      <a:pt x="81" y="77"/>
                      <a:pt x="80" y="80"/>
                    </a:cubicBezTo>
                    <a:cubicBezTo>
                      <a:pt x="79" y="84"/>
                      <a:pt x="76" y="83"/>
                      <a:pt x="72" y="86"/>
                    </a:cubicBezTo>
                    <a:cubicBezTo>
                      <a:pt x="68" y="90"/>
                      <a:pt x="66" y="86"/>
                      <a:pt x="67" y="84"/>
                    </a:cubicBezTo>
                    <a:cubicBezTo>
                      <a:pt x="68" y="81"/>
                      <a:pt x="60" y="85"/>
                      <a:pt x="60" y="90"/>
                    </a:cubicBezTo>
                    <a:cubicBezTo>
                      <a:pt x="61" y="96"/>
                      <a:pt x="53" y="96"/>
                      <a:pt x="55" y="99"/>
                    </a:cubicBezTo>
                    <a:cubicBezTo>
                      <a:pt x="57" y="101"/>
                      <a:pt x="50" y="103"/>
                      <a:pt x="50" y="100"/>
                    </a:cubicBezTo>
                    <a:cubicBezTo>
                      <a:pt x="50" y="98"/>
                      <a:pt x="46" y="99"/>
                      <a:pt x="40" y="102"/>
                    </a:cubicBezTo>
                    <a:cubicBezTo>
                      <a:pt x="34" y="104"/>
                      <a:pt x="31" y="99"/>
                      <a:pt x="27" y="102"/>
                    </a:cubicBezTo>
                    <a:cubicBezTo>
                      <a:pt x="24" y="106"/>
                      <a:pt x="19" y="111"/>
                      <a:pt x="14" y="112"/>
                    </a:cubicBezTo>
                    <a:cubicBezTo>
                      <a:pt x="10" y="113"/>
                      <a:pt x="13" y="118"/>
                      <a:pt x="14" y="117"/>
                    </a:cubicBezTo>
                    <a:cubicBezTo>
                      <a:pt x="17" y="116"/>
                      <a:pt x="22" y="117"/>
                      <a:pt x="24" y="115"/>
                    </a:cubicBezTo>
                    <a:cubicBezTo>
                      <a:pt x="25" y="113"/>
                      <a:pt x="37" y="110"/>
                      <a:pt x="45" y="110"/>
                    </a:cubicBezTo>
                    <a:cubicBezTo>
                      <a:pt x="52" y="109"/>
                      <a:pt x="48" y="113"/>
                      <a:pt x="48" y="117"/>
                    </a:cubicBezTo>
                    <a:cubicBezTo>
                      <a:pt x="49" y="121"/>
                      <a:pt x="55" y="120"/>
                      <a:pt x="58" y="117"/>
                    </a:cubicBezTo>
                    <a:cubicBezTo>
                      <a:pt x="61" y="113"/>
                      <a:pt x="64" y="113"/>
                      <a:pt x="61" y="111"/>
                    </a:cubicBezTo>
                    <a:cubicBezTo>
                      <a:pt x="58" y="109"/>
                      <a:pt x="62" y="107"/>
                      <a:pt x="64" y="110"/>
                    </a:cubicBezTo>
                    <a:cubicBezTo>
                      <a:pt x="66" y="113"/>
                      <a:pt x="72" y="113"/>
                      <a:pt x="74" y="109"/>
                    </a:cubicBezTo>
                    <a:cubicBezTo>
                      <a:pt x="77" y="105"/>
                      <a:pt x="78" y="110"/>
                      <a:pt x="81" y="109"/>
                    </a:cubicBezTo>
                    <a:cubicBezTo>
                      <a:pt x="84" y="109"/>
                      <a:pt x="85" y="102"/>
                      <a:pt x="86" y="104"/>
                    </a:cubicBezTo>
                    <a:cubicBezTo>
                      <a:pt x="86" y="107"/>
                      <a:pt x="91" y="106"/>
                      <a:pt x="94" y="103"/>
                    </a:cubicBezTo>
                    <a:cubicBezTo>
                      <a:pt x="97" y="100"/>
                      <a:pt x="94" y="94"/>
                      <a:pt x="96" y="91"/>
                    </a:cubicBezTo>
                    <a:cubicBezTo>
                      <a:pt x="98" y="88"/>
                      <a:pt x="100" y="82"/>
                      <a:pt x="98" y="78"/>
                    </a:cubicBezTo>
                    <a:cubicBezTo>
                      <a:pt x="96" y="75"/>
                      <a:pt x="102" y="72"/>
                      <a:pt x="106" y="69"/>
                    </a:cubicBezTo>
                    <a:cubicBezTo>
                      <a:pt x="109" y="66"/>
                      <a:pt x="102" y="51"/>
                      <a:pt x="102" y="47"/>
                    </a:cubicBezTo>
                    <a:cubicBezTo>
                      <a:pt x="101" y="42"/>
                      <a:pt x="93" y="48"/>
                      <a:pt x="91" y="50"/>
                    </a:cubicBezTo>
                    <a:close/>
                    <a:moveTo>
                      <a:pt x="36" y="114"/>
                    </a:moveTo>
                    <a:cubicBezTo>
                      <a:pt x="35" y="117"/>
                      <a:pt x="32" y="116"/>
                      <a:pt x="28" y="117"/>
                    </a:cubicBezTo>
                    <a:cubicBezTo>
                      <a:pt x="24" y="117"/>
                      <a:pt x="24" y="127"/>
                      <a:pt x="27" y="128"/>
                    </a:cubicBezTo>
                    <a:cubicBezTo>
                      <a:pt x="29" y="129"/>
                      <a:pt x="31" y="129"/>
                      <a:pt x="32" y="126"/>
                    </a:cubicBezTo>
                    <a:cubicBezTo>
                      <a:pt x="32" y="123"/>
                      <a:pt x="36" y="122"/>
                      <a:pt x="39" y="123"/>
                    </a:cubicBezTo>
                    <a:cubicBezTo>
                      <a:pt x="41" y="124"/>
                      <a:pt x="45" y="119"/>
                      <a:pt x="45" y="115"/>
                    </a:cubicBezTo>
                    <a:cubicBezTo>
                      <a:pt x="45" y="112"/>
                      <a:pt x="37" y="112"/>
                      <a:pt x="36" y="114"/>
                    </a:cubicBezTo>
                    <a:close/>
                    <a:moveTo>
                      <a:pt x="19" y="124"/>
                    </a:moveTo>
                    <a:cubicBezTo>
                      <a:pt x="19" y="122"/>
                      <a:pt x="13" y="122"/>
                      <a:pt x="13" y="120"/>
                    </a:cubicBezTo>
                    <a:cubicBezTo>
                      <a:pt x="13" y="118"/>
                      <a:pt x="9" y="119"/>
                      <a:pt x="5" y="122"/>
                    </a:cubicBezTo>
                    <a:cubicBezTo>
                      <a:pt x="2" y="124"/>
                      <a:pt x="0" y="125"/>
                      <a:pt x="2" y="128"/>
                    </a:cubicBezTo>
                    <a:cubicBezTo>
                      <a:pt x="3" y="130"/>
                      <a:pt x="6" y="128"/>
                      <a:pt x="7" y="125"/>
                    </a:cubicBezTo>
                    <a:cubicBezTo>
                      <a:pt x="8" y="122"/>
                      <a:pt x="10" y="129"/>
                      <a:pt x="8" y="134"/>
                    </a:cubicBezTo>
                    <a:cubicBezTo>
                      <a:pt x="6" y="138"/>
                      <a:pt x="8" y="144"/>
                      <a:pt x="11" y="144"/>
                    </a:cubicBezTo>
                    <a:cubicBezTo>
                      <a:pt x="14" y="143"/>
                      <a:pt x="17" y="134"/>
                      <a:pt x="21" y="130"/>
                    </a:cubicBezTo>
                    <a:cubicBezTo>
                      <a:pt x="24" y="125"/>
                      <a:pt x="19" y="127"/>
                      <a:pt x="19" y="1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39" name="Freeform 149"/>
              <p:cNvSpPr>
                <a:spLocks noEditPoints="1"/>
              </p:cNvSpPr>
              <p:nvPr/>
            </p:nvSpPr>
            <p:spPr bwMode="auto">
              <a:xfrm>
                <a:off x="7690426" y="2785050"/>
                <a:ext cx="1525007" cy="1092255"/>
              </a:xfrm>
              <a:custGeom>
                <a:avLst/>
                <a:gdLst>
                  <a:gd name="T0" fmla="*/ 481 w 506"/>
                  <a:gd name="T1" fmla="*/ 66 h 351"/>
                  <a:gd name="T2" fmla="*/ 456 w 506"/>
                  <a:gd name="T3" fmla="*/ 48 h 351"/>
                  <a:gd name="T4" fmla="*/ 436 w 506"/>
                  <a:gd name="T5" fmla="*/ 20 h 351"/>
                  <a:gd name="T6" fmla="*/ 406 w 506"/>
                  <a:gd name="T7" fmla="*/ 1 h 351"/>
                  <a:gd name="T8" fmla="*/ 387 w 506"/>
                  <a:gd name="T9" fmla="*/ 16 h 351"/>
                  <a:gd name="T10" fmla="*/ 370 w 506"/>
                  <a:gd name="T11" fmla="*/ 41 h 351"/>
                  <a:gd name="T12" fmla="*/ 345 w 506"/>
                  <a:gd name="T13" fmla="*/ 55 h 351"/>
                  <a:gd name="T14" fmla="*/ 360 w 506"/>
                  <a:gd name="T15" fmla="*/ 65 h 351"/>
                  <a:gd name="T16" fmla="*/ 360 w 506"/>
                  <a:gd name="T17" fmla="*/ 79 h 351"/>
                  <a:gd name="T18" fmla="*/ 316 w 506"/>
                  <a:gd name="T19" fmla="*/ 95 h 351"/>
                  <a:gd name="T20" fmla="*/ 284 w 506"/>
                  <a:gd name="T21" fmla="*/ 122 h 351"/>
                  <a:gd name="T22" fmla="*/ 235 w 506"/>
                  <a:gd name="T23" fmla="*/ 124 h 351"/>
                  <a:gd name="T24" fmla="*/ 180 w 506"/>
                  <a:gd name="T25" fmla="*/ 117 h 351"/>
                  <a:gd name="T26" fmla="*/ 157 w 506"/>
                  <a:gd name="T27" fmla="*/ 94 h 351"/>
                  <a:gd name="T28" fmla="*/ 136 w 506"/>
                  <a:gd name="T29" fmla="*/ 68 h 351"/>
                  <a:gd name="T30" fmla="*/ 115 w 506"/>
                  <a:gd name="T31" fmla="*/ 49 h 351"/>
                  <a:gd name="T32" fmla="*/ 103 w 506"/>
                  <a:gd name="T33" fmla="*/ 57 h 351"/>
                  <a:gd name="T34" fmla="*/ 83 w 506"/>
                  <a:gd name="T35" fmla="*/ 72 h 351"/>
                  <a:gd name="T36" fmla="*/ 66 w 506"/>
                  <a:gd name="T37" fmla="*/ 91 h 351"/>
                  <a:gd name="T38" fmla="*/ 59 w 506"/>
                  <a:gd name="T39" fmla="*/ 112 h 351"/>
                  <a:gd name="T40" fmla="*/ 39 w 506"/>
                  <a:gd name="T41" fmla="*/ 132 h 351"/>
                  <a:gd name="T42" fmla="*/ 15 w 506"/>
                  <a:gd name="T43" fmla="*/ 139 h 351"/>
                  <a:gd name="T44" fmla="*/ 0 w 506"/>
                  <a:gd name="T45" fmla="*/ 150 h 351"/>
                  <a:gd name="T46" fmla="*/ 11 w 506"/>
                  <a:gd name="T47" fmla="*/ 174 h 351"/>
                  <a:gd name="T48" fmla="*/ 30 w 506"/>
                  <a:gd name="T49" fmla="*/ 190 h 351"/>
                  <a:gd name="T50" fmla="*/ 45 w 506"/>
                  <a:gd name="T51" fmla="*/ 185 h 351"/>
                  <a:gd name="T52" fmla="*/ 42 w 506"/>
                  <a:gd name="T53" fmla="*/ 207 h 351"/>
                  <a:gd name="T54" fmla="*/ 43 w 506"/>
                  <a:gd name="T55" fmla="*/ 227 h 351"/>
                  <a:gd name="T56" fmla="*/ 58 w 506"/>
                  <a:gd name="T57" fmla="*/ 241 h 351"/>
                  <a:gd name="T58" fmla="*/ 103 w 506"/>
                  <a:gd name="T59" fmla="*/ 260 h 351"/>
                  <a:gd name="T60" fmla="*/ 122 w 506"/>
                  <a:gd name="T61" fmla="*/ 264 h 351"/>
                  <a:gd name="T62" fmla="*/ 137 w 506"/>
                  <a:gd name="T63" fmla="*/ 260 h 351"/>
                  <a:gd name="T64" fmla="*/ 157 w 506"/>
                  <a:gd name="T65" fmla="*/ 255 h 351"/>
                  <a:gd name="T66" fmla="*/ 182 w 506"/>
                  <a:gd name="T67" fmla="*/ 255 h 351"/>
                  <a:gd name="T68" fmla="*/ 196 w 506"/>
                  <a:gd name="T69" fmla="*/ 264 h 351"/>
                  <a:gd name="T70" fmla="*/ 191 w 506"/>
                  <a:gd name="T71" fmla="*/ 296 h 351"/>
                  <a:gd name="T72" fmla="*/ 205 w 506"/>
                  <a:gd name="T73" fmla="*/ 314 h 351"/>
                  <a:gd name="T74" fmla="*/ 223 w 506"/>
                  <a:gd name="T75" fmla="*/ 322 h 351"/>
                  <a:gd name="T76" fmla="*/ 236 w 506"/>
                  <a:gd name="T77" fmla="*/ 308 h 351"/>
                  <a:gd name="T78" fmla="*/ 263 w 506"/>
                  <a:gd name="T79" fmla="*/ 306 h 351"/>
                  <a:gd name="T80" fmla="*/ 280 w 506"/>
                  <a:gd name="T81" fmla="*/ 318 h 351"/>
                  <a:gd name="T82" fmla="*/ 294 w 506"/>
                  <a:gd name="T83" fmla="*/ 329 h 351"/>
                  <a:gd name="T84" fmla="*/ 333 w 506"/>
                  <a:gd name="T85" fmla="*/ 309 h 351"/>
                  <a:gd name="T86" fmla="*/ 362 w 506"/>
                  <a:gd name="T87" fmla="*/ 293 h 351"/>
                  <a:gd name="T88" fmla="*/ 377 w 506"/>
                  <a:gd name="T89" fmla="*/ 276 h 351"/>
                  <a:gd name="T90" fmla="*/ 391 w 506"/>
                  <a:gd name="T91" fmla="*/ 258 h 351"/>
                  <a:gd name="T92" fmla="*/ 394 w 506"/>
                  <a:gd name="T93" fmla="*/ 242 h 351"/>
                  <a:gd name="T94" fmla="*/ 390 w 506"/>
                  <a:gd name="T95" fmla="*/ 229 h 351"/>
                  <a:gd name="T96" fmla="*/ 388 w 506"/>
                  <a:gd name="T97" fmla="*/ 217 h 351"/>
                  <a:gd name="T98" fmla="*/ 377 w 506"/>
                  <a:gd name="T99" fmla="*/ 189 h 351"/>
                  <a:gd name="T100" fmla="*/ 401 w 506"/>
                  <a:gd name="T101" fmla="*/ 176 h 351"/>
                  <a:gd name="T102" fmla="*/ 371 w 506"/>
                  <a:gd name="T103" fmla="*/ 167 h 351"/>
                  <a:gd name="T104" fmla="*/ 383 w 506"/>
                  <a:gd name="T105" fmla="*/ 144 h 351"/>
                  <a:gd name="T106" fmla="*/ 396 w 506"/>
                  <a:gd name="T107" fmla="*/ 156 h 351"/>
                  <a:gd name="T108" fmla="*/ 433 w 506"/>
                  <a:gd name="T109" fmla="*/ 135 h 351"/>
                  <a:gd name="T110" fmla="*/ 453 w 506"/>
                  <a:gd name="T111" fmla="*/ 126 h 351"/>
                  <a:gd name="T112" fmla="*/ 473 w 506"/>
                  <a:gd name="T113" fmla="*/ 118 h 351"/>
                  <a:gd name="T114" fmla="*/ 475 w 506"/>
                  <a:gd name="T115" fmla="*/ 96 h 351"/>
                  <a:gd name="T116" fmla="*/ 499 w 506"/>
                  <a:gd name="T117" fmla="*/ 80 h 351"/>
                  <a:gd name="T118" fmla="*/ 386 w 506"/>
                  <a:gd name="T119" fmla="*/ 313 h 351"/>
                  <a:gd name="T120" fmla="*/ 284 w 506"/>
                  <a:gd name="T121" fmla="*/ 34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6" h="351">
                    <a:moveTo>
                      <a:pt x="503" y="63"/>
                    </a:moveTo>
                    <a:cubicBezTo>
                      <a:pt x="503" y="58"/>
                      <a:pt x="498" y="60"/>
                      <a:pt x="496" y="61"/>
                    </a:cubicBezTo>
                    <a:cubicBezTo>
                      <a:pt x="495" y="62"/>
                      <a:pt x="490" y="61"/>
                      <a:pt x="488" y="64"/>
                    </a:cubicBezTo>
                    <a:cubicBezTo>
                      <a:pt x="487" y="67"/>
                      <a:pt x="484" y="65"/>
                      <a:pt x="481" y="66"/>
                    </a:cubicBezTo>
                    <a:cubicBezTo>
                      <a:pt x="477" y="66"/>
                      <a:pt x="472" y="65"/>
                      <a:pt x="472" y="62"/>
                    </a:cubicBezTo>
                    <a:cubicBezTo>
                      <a:pt x="473" y="60"/>
                      <a:pt x="470" y="58"/>
                      <a:pt x="471" y="55"/>
                    </a:cubicBezTo>
                    <a:cubicBezTo>
                      <a:pt x="471" y="53"/>
                      <a:pt x="467" y="54"/>
                      <a:pt x="465" y="51"/>
                    </a:cubicBezTo>
                    <a:cubicBezTo>
                      <a:pt x="462" y="49"/>
                      <a:pt x="457" y="47"/>
                      <a:pt x="456" y="48"/>
                    </a:cubicBezTo>
                    <a:cubicBezTo>
                      <a:pt x="455" y="48"/>
                      <a:pt x="452" y="45"/>
                      <a:pt x="448" y="45"/>
                    </a:cubicBezTo>
                    <a:cubicBezTo>
                      <a:pt x="444" y="44"/>
                      <a:pt x="444" y="42"/>
                      <a:pt x="445" y="40"/>
                    </a:cubicBezTo>
                    <a:cubicBezTo>
                      <a:pt x="445" y="38"/>
                      <a:pt x="441" y="33"/>
                      <a:pt x="441" y="30"/>
                    </a:cubicBezTo>
                    <a:cubicBezTo>
                      <a:pt x="440" y="27"/>
                      <a:pt x="437" y="26"/>
                      <a:pt x="436" y="20"/>
                    </a:cubicBezTo>
                    <a:cubicBezTo>
                      <a:pt x="434" y="13"/>
                      <a:pt x="431" y="15"/>
                      <a:pt x="432" y="12"/>
                    </a:cubicBezTo>
                    <a:cubicBezTo>
                      <a:pt x="432" y="9"/>
                      <a:pt x="427" y="7"/>
                      <a:pt x="426" y="6"/>
                    </a:cubicBezTo>
                    <a:cubicBezTo>
                      <a:pt x="425" y="4"/>
                      <a:pt x="420" y="5"/>
                      <a:pt x="416" y="3"/>
                    </a:cubicBezTo>
                    <a:cubicBezTo>
                      <a:pt x="412" y="1"/>
                      <a:pt x="410" y="2"/>
                      <a:pt x="406" y="1"/>
                    </a:cubicBezTo>
                    <a:cubicBezTo>
                      <a:pt x="403" y="0"/>
                      <a:pt x="395" y="2"/>
                      <a:pt x="394" y="2"/>
                    </a:cubicBezTo>
                    <a:cubicBezTo>
                      <a:pt x="393" y="2"/>
                      <a:pt x="387" y="1"/>
                      <a:pt x="383" y="6"/>
                    </a:cubicBezTo>
                    <a:cubicBezTo>
                      <a:pt x="380" y="10"/>
                      <a:pt x="383" y="10"/>
                      <a:pt x="384" y="10"/>
                    </a:cubicBezTo>
                    <a:cubicBezTo>
                      <a:pt x="386" y="10"/>
                      <a:pt x="386" y="15"/>
                      <a:pt x="387" y="16"/>
                    </a:cubicBezTo>
                    <a:cubicBezTo>
                      <a:pt x="387" y="18"/>
                      <a:pt x="384" y="20"/>
                      <a:pt x="383" y="20"/>
                    </a:cubicBezTo>
                    <a:cubicBezTo>
                      <a:pt x="382" y="21"/>
                      <a:pt x="378" y="26"/>
                      <a:pt x="378" y="28"/>
                    </a:cubicBezTo>
                    <a:cubicBezTo>
                      <a:pt x="377" y="30"/>
                      <a:pt x="373" y="35"/>
                      <a:pt x="374" y="37"/>
                    </a:cubicBezTo>
                    <a:cubicBezTo>
                      <a:pt x="374" y="39"/>
                      <a:pt x="372" y="41"/>
                      <a:pt x="370" y="41"/>
                    </a:cubicBezTo>
                    <a:cubicBezTo>
                      <a:pt x="368" y="41"/>
                      <a:pt x="363" y="45"/>
                      <a:pt x="362" y="45"/>
                    </a:cubicBezTo>
                    <a:cubicBezTo>
                      <a:pt x="360" y="46"/>
                      <a:pt x="354" y="45"/>
                      <a:pt x="354" y="43"/>
                    </a:cubicBezTo>
                    <a:cubicBezTo>
                      <a:pt x="353" y="42"/>
                      <a:pt x="353" y="42"/>
                      <a:pt x="352" y="41"/>
                    </a:cubicBezTo>
                    <a:cubicBezTo>
                      <a:pt x="345" y="55"/>
                      <a:pt x="345" y="55"/>
                      <a:pt x="345" y="55"/>
                    </a:cubicBezTo>
                    <a:cubicBezTo>
                      <a:pt x="345" y="59"/>
                      <a:pt x="345" y="59"/>
                      <a:pt x="345" y="59"/>
                    </a:cubicBezTo>
                    <a:cubicBezTo>
                      <a:pt x="345" y="59"/>
                      <a:pt x="340" y="60"/>
                      <a:pt x="343" y="64"/>
                    </a:cubicBezTo>
                    <a:cubicBezTo>
                      <a:pt x="347" y="67"/>
                      <a:pt x="347" y="64"/>
                      <a:pt x="352" y="64"/>
                    </a:cubicBezTo>
                    <a:cubicBezTo>
                      <a:pt x="357" y="64"/>
                      <a:pt x="359" y="68"/>
                      <a:pt x="360" y="65"/>
                    </a:cubicBezTo>
                    <a:cubicBezTo>
                      <a:pt x="361" y="62"/>
                      <a:pt x="366" y="61"/>
                      <a:pt x="368" y="64"/>
                    </a:cubicBezTo>
                    <a:cubicBezTo>
                      <a:pt x="371" y="67"/>
                      <a:pt x="380" y="73"/>
                      <a:pt x="379" y="75"/>
                    </a:cubicBezTo>
                    <a:cubicBezTo>
                      <a:pt x="379" y="78"/>
                      <a:pt x="374" y="78"/>
                      <a:pt x="371" y="77"/>
                    </a:cubicBezTo>
                    <a:cubicBezTo>
                      <a:pt x="367" y="75"/>
                      <a:pt x="363" y="79"/>
                      <a:pt x="360" y="79"/>
                    </a:cubicBezTo>
                    <a:cubicBezTo>
                      <a:pt x="356" y="79"/>
                      <a:pt x="353" y="80"/>
                      <a:pt x="349" y="83"/>
                    </a:cubicBezTo>
                    <a:cubicBezTo>
                      <a:pt x="346" y="86"/>
                      <a:pt x="347" y="90"/>
                      <a:pt x="342" y="90"/>
                    </a:cubicBezTo>
                    <a:cubicBezTo>
                      <a:pt x="337" y="91"/>
                      <a:pt x="335" y="90"/>
                      <a:pt x="329" y="94"/>
                    </a:cubicBezTo>
                    <a:cubicBezTo>
                      <a:pt x="324" y="98"/>
                      <a:pt x="318" y="96"/>
                      <a:pt x="316" y="95"/>
                    </a:cubicBezTo>
                    <a:cubicBezTo>
                      <a:pt x="314" y="94"/>
                      <a:pt x="310" y="93"/>
                      <a:pt x="308" y="97"/>
                    </a:cubicBezTo>
                    <a:cubicBezTo>
                      <a:pt x="305" y="101"/>
                      <a:pt x="310" y="103"/>
                      <a:pt x="310" y="107"/>
                    </a:cubicBezTo>
                    <a:cubicBezTo>
                      <a:pt x="309" y="111"/>
                      <a:pt x="304" y="110"/>
                      <a:pt x="299" y="115"/>
                    </a:cubicBezTo>
                    <a:cubicBezTo>
                      <a:pt x="295" y="120"/>
                      <a:pt x="288" y="122"/>
                      <a:pt x="284" y="122"/>
                    </a:cubicBezTo>
                    <a:cubicBezTo>
                      <a:pt x="281" y="121"/>
                      <a:pt x="272" y="119"/>
                      <a:pt x="265" y="122"/>
                    </a:cubicBezTo>
                    <a:cubicBezTo>
                      <a:pt x="258" y="125"/>
                      <a:pt x="253" y="130"/>
                      <a:pt x="251" y="130"/>
                    </a:cubicBezTo>
                    <a:cubicBezTo>
                      <a:pt x="248" y="129"/>
                      <a:pt x="248" y="126"/>
                      <a:pt x="244" y="126"/>
                    </a:cubicBezTo>
                    <a:cubicBezTo>
                      <a:pt x="240" y="127"/>
                      <a:pt x="238" y="126"/>
                      <a:pt x="235" y="124"/>
                    </a:cubicBezTo>
                    <a:cubicBezTo>
                      <a:pt x="233" y="123"/>
                      <a:pt x="231" y="125"/>
                      <a:pt x="226" y="122"/>
                    </a:cubicBezTo>
                    <a:cubicBezTo>
                      <a:pt x="222" y="119"/>
                      <a:pt x="214" y="119"/>
                      <a:pt x="211" y="119"/>
                    </a:cubicBezTo>
                    <a:cubicBezTo>
                      <a:pt x="208" y="118"/>
                      <a:pt x="195" y="119"/>
                      <a:pt x="191" y="118"/>
                    </a:cubicBezTo>
                    <a:cubicBezTo>
                      <a:pt x="187" y="118"/>
                      <a:pt x="181" y="119"/>
                      <a:pt x="180" y="117"/>
                    </a:cubicBezTo>
                    <a:cubicBezTo>
                      <a:pt x="180" y="115"/>
                      <a:pt x="176" y="113"/>
                      <a:pt x="175" y="109"/>
                    </a:cubicBezTo>
                    <a:cubicBezTo>
                      <a:pt x="174" y="104"/>
                      <a:pt x="171" y="102"/>
                      <a:pt x="169" y="102"/>
                    </a:cubicBezTo>
                    <a:cubicBezTo>
                      <a:pt x="166" y="101"/>
                      <a:pt x="166" y="98"/>
                      <a:pt x="163" y="98"/>
                    </a:cubicBezTo>
                    <a:cubicBezTo>
                      <a:pt x="162" y="98"/>
                      <a:pt x="161" y="94"/>
                      <a:pt x="157" y="94"/>
                    </a:cubicBezTo>
                    <a:cubicBezTo>
                      <a:pt x="153" y="94"/>
                      <a:pt x="140" y="92"/>
                      <a:pt x="138" y="89"/>
                    </a:cubicBezTo>
                    <a:cubicBezTo>
                      <a:pt x="136" y="86"/>
                      <a:pt x="140" y="85"/>
                      <a:pt x="140" y="82"/>
                    </a:cubicBezTo>
                    <a:cubicBezTo>
                      <a:pt x="140" y="79"/>
                      <a:pt x="142" y="75"/>
                      <a:pt x="140" y="74"/>
                    </a:cubicBezTo>
                    <a:cubicBezTo>
                      <a:pt x="139" y="73"/>
                      <a:pt x="136" y="70"/>
                      <a:pt x="136" y="68"/>
                    </a:cubicBezTo>
                    <a:cubicBezTo>
                      <a:pt x="136" y="65"/>
                      <a:pt x="132" y="62"/>
                      <a:pt x="129" y="62"/>
                    </a:cubicBezTo>
                    <a:cubicBezTo>
                      <a:pt x="126" y="62"/>
                      <a:pt x="124" y="60"/>
                      <a:pt x="121" y="58"/>
                    </a:cubicBezTo>
                    <a:cubicBezTo>
                      <a:pt x="119" y="55"/>
                      <a:pt x="116" y="55"/>
                      <a:pt x="115" y="50"/>
                    </a:cubicBezTo>
                    <a:cubicBezTo>
                      <a:pt x="115" y="49"/>
                      <a:pt x="115" y="49"/>
                      <a:pt x="115" y="49"/>
                    </a:cubicBezTo>
                    <a:cubicBezTo>
                      <a:pt x="114" y="49"/>
                      <a:pt x="113" y="48"/>
                      <a:pt x="112" y="48"/>
                    </a:cubicBezTo>
                    <a:cubicBezTo>
                      <a:pt x="111" y="48"/>
                      <a:pt x="110" y="48"/>
                      <a:pt x="109" y="47"/>
                    </a:cubicBezTo>
                    <a:cubicBezTo>
                      <a:pt x="109" y="49"/>
                      <a:pt x="107" y="51"/>
                      <a:pt x="107" y="52"/>
                    </a:cubicBezTo>
                    <a:cubicBezTo>
                      <a:pt x="107" y="54"/>
                      <a:pt x="106" y="57"/>
                      <a:pt x="103" y="57"/>
                    </a:cubicBezTo>
                    <a:cubicBezTo>
                      <a:pt x="100" y="57"/>
                      <a:pt x="98" y="59"/>
                      <a:pt x="97" y="63"/>
                    </a:cubicBezTo>
                    <a:cubicBezTo>
                      <a:pt x="97" y="68"/>
                      <a:pt x="100" y="68"/>
                      <a:pt x="99" y="70"/>
                    </a:cubicBezTo>
                    <a:cubicBezTo>
                      <a:pt x="97" y="72"/>
                      <a:pt x="92" y="74"/>
                      <a:pt x="91" y="73"/>
                    </a:cubicBezTo>
                    <a:cubicBezTo>
                      <a:pt x="89" y="72"/>
                      <a:pt x="86" y="73"/>
                      <a:pt x="83" y="72"/>
                    </a:cubicBezTo>
                    <a:cubicBezTo>
                      <a:pt x="80" y="72"/>
                      <a:pt x="78" y="69"/>
                      <a:pt x="77" y="72"/>
                    </a:cubicBezTo>
                    <a:cubicBezTo>
                      <a:pt x="76" y="76"/>
                      <a:pt x="71" y="87"/>
                      <a:pt x="72" y="89"/>
                    </a:cubicBezTo>
                    <a:cubicBezTo>
                      <a:pt x="73" y="90"/>
                      <a:pt x="74" y="93"/>
                      <a:pt x="72" y="93"/>
                    </a:cubicBezTo>
                    <a:cubicBezTo>
                      <a:pt x="70" y="93"/>
                      <a:pt x="67" y="92"/>
                      <a:pt x="66" y="91"/>
                    </a:cubicBezTo>
                    <a:cubicBezTo>
                      <a:pt x="65" y="90"/>
                      <a:pt x="61" y="93"/>
                      <a:pt x="58" y="93"/>
                    </a:cubicBezTo>
                    <a:cubicBezTo>
                      <a:pt x="57" y="92"/>
                      <a:pt x="51" y="95"/>
                      <a:pt x="53" y="96"/>
                    </a:cubicBezTo>
                    <a:cubicBezTo>
                      <a:pt x="55" y="97"/>
                      <a:pt x="55" y="101"/>
                      <a:pt x="55" y="103"/>
                    </a:cubicBezTo>
                    <a:cubicBezTo>
                      <a:pt x="55" y="105"/>
                      <a:pt x="59" y="111"/>
                      <a:pt x="59" y="112"/>
                    </a:cubicBezTo>
                    <a:cubicBezTo>
                      <a:pt x="58" y="114"/>
                      <a:pt x="54" y="116"/>
                      <a:pt x="54" y="119"/>
                    </a:cubicBezTo>
                    <a:cubicBezTo>
                      <a:pt x="54" y="121"/>
                      <a:pt x="55" y="123"/>
                      <a:pt x="53" y="124"/>
                    </a:cubicBezTo>
                    <a:cubicBezTo>
                      <a:pt x="52" y="125"/>
                      <a:pt x="48" y="126"/>
                      <a:pt x="46" y="128"/>
                    </a:cubicBezTo>
                    <a:cubicBezTo>
                      <a:pt x="44" y="129"/>
                      <a:pt x="41" y="129"/>
                      <a:pt x="39" y="132"/>
                    </a:cubicBezTo>
                    <a:cubicBezTo>
                      <a:pt x="38" y="134"/>
                      <a:pt x="37" y="136"/>
                      <a:pt x="33" y="135"/>
                    </a:cubicBezTo>
                    <a:cubicBezTo>
                      <a:pt x="29" y="135"/>
                      <a:pt x="28" y="134"/>
                      <a:pt x="25" y="137"/>
                    </a:cubicBezTo>
                    <a:cubicBezTo>
                      <a:pt x="22" y="141"/>
                      <a:pt x="22" y="139"/>
                      <a:pt x="20" y="141"/>
                    </a:cubicBezTo>
                    <a:cubicBezTo>
                      <a:pt x="18" y="142"/>
                      <a:pt x="16" y="140"/>
                      <a:pt x="15" y="139"/>
                    </a:cubicBezTo>
                    <a:cubicBezTo>
                      <a:pt x="13" y="139"/>
                      <a:pt x="11" y="141"/>
                      <a:pt x="10" y="141"/>
                    </a:cubicBezTo>
                    <a:cubicBezTo>
                      <a:pt x="8" y="141"/>
                      <a:pt x="7" y="143"/>
                      <a:pt x="5" y="144"/>
                    </a:cubicBezTo>
                    <a:cubicBezTo>
                      <a:pt x="3" y="144"/>
                      <a:pt x="1" y="144"/>
                      <a:pt x="1" y="146"/>
                    </a:cubicBezTo>
                    <a:cubicBezTo>
                      <a:pt x="1" y="147"/>
                      <a:pt x="1" y="149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1" y="158"/>
                      <a:pt x="9" y="160"/>
                      <a:pt x="10" y="163"/>
                    </a:cubicBezTo>
                    <a:cubicBezTo>
                      <a:pt x="10" y="166"/>
                      <a:pt x="11" y="174"/>
                      <a:pt x="11" y="174"/>
                    </a:cubicBezTo>
                    <a:cubicBezTo>
                      <a:pt x="11" y="174"/>
                      <a:pt x="11" y="174"/>
                      <a:pt x="11" y="174"/>
                    </a:cubicBezTo>
                    <a:cubicBezTo>
                      <a:pt x="14" y="177"/>
                      <a:pt x="19" y="179"/>
                      <a:pt x="19" y="180"/>
                    </a:cubicBezTo>
                    <a:cubicBezTo>
                      <a:pt x="19" y="182"/>
                      <a:pt x="19" y="185"/>
                      <a:pt x="23" y="187"/>
                    </a:cubicBezTo>
                    <a:cubicBezTo>
                      <a:pt x="26" y="188"/>
                      <a:pt x="28" y="189"/>
                      <a:pt x="30" y="190"/>
                    </a:cubicBezTo>
                    <a:cubicBezTo>
                      <a:pt x="30" y="190"/>
                      <a:pt x="30" y="189"/>
                      <a:pt x="30" y="189"/>
                    </a:cubicBezTo>
                    <a:cubicBezTo>
                      <a:pt x="33" y="189"/>
                      <a:pt x="33" y="189"/>
                      <a:pt x="33" y="189"/>
                    </a:cubicBezTo>
                    <a:cubicBezTo>
                      <a:pt x="33" y="189"/>
                      <a:pt x="34" y="190"/>
                      <a:pt x="35" y="191"/>
                    </a:cubicBezTo>
                    <a:cubicBezTo>
                      <a:pt x="36" y="188"/>
                      <a:pt x="42" y="185"/>
                      <a:pt x="45" y="185"/>
                    </a:cubicBezTo>
                    <a:cubicBezTo>
                      <a:pt x="48" y="185"/>
                      <a:pt x="55" y="191"/>
                      <a:pt x="54" y="193"/>
                    </a:cubicBezTo>
                    <a:cubicBezTo>
                      <a:pt x="54" y="195"/>
                      <a:pt x="48" y="203"/>
                      <a:pt x="46" y="203"/>
                    </a:cubicBezTo>
                    <a:cubicBezTo>
                      <a:pt x="45" y="204"/>
                      <a:pt x="44" y="204"/>
                      <a:pt x="42" y="204"/>
                    </a:cubicBezTo>
                    <a:cubicBezTo>
                      <a:pt x="42" y="205"/>
                      <a:pt x="42" y="206"/>
                      <a:pt x="42" y="207"/>
                    </a:cubicBezTo>
                    <a:cubicBezTo>
                      <a:pt x="42" y="208"/>
                      <a:pt x="45" y="211"/>
                      <a:pt x="47" y="214"/>
                    </a:cubicBezTo>
                    <a:cubicBezTo>
                      <a:pt x="48" y="217"/>
                      <a:pt x="44" y="219"/>
                      <a:pt x="42" y="217"/>
                    </a:cubicBezTo>
                    <a:cubicBezTo>
                      <a:pt x="39" y="215"/>
                      <a:pt x="38" y="219"/>
                      <a:pt x="40" y="221"/>
                    </a:cubicBezTo>
                    <a:cubicBezTo>
                      <a:pt x="41" y="222"/>
                      <a:pt x="40" y="227"/>
                      <a:pt x="43" y="227"/>
                    </a:cubicBezTo>
                    <a:cubicBezTo>
                      <a:pt x="45" y="228"/>
                      <a:pt x="47" y="232"/>
                      <a:pt x="50" y="232"/>
                    </a:cubicBezTo>
                    <a:cubicBezTo>
                      <a:pt x="52" y="232"/>
                      <a:pt x="55" y="237"/>
                      <a:pt x="55" y="237"/>
                    </a:cubicBezTo>
                    <a:cubicBezTo>
                      <a:pt x="55" y="237"/>
                      <a:pt x="58" y="239"/>
                      <a:pt x="58" y="240"/>
                    </a:cubicBezTo>
                    <a:cubicBezTo>
                      <a:pt x="58" y="240"/>
                      <a:pt x="58" y="241"/>
                      <a:pt x="58" y="241"/>
                    </a:cubicBezTo>
                    <a:cubicBezTo>
                      <a:pt x="61" y="241"/>
                      <a:pt x="63" y="240"/>
                      <a:pt x="63" y="239"/>
                    </a:cubicBezTo>
                    <a:cubicBezTo>
                      <a:pt x="64" y="238"/>
                      <a:pt x="67" y="238"/>
                      <a:pt x="70" y="241"/>
                    </a:cubicBezTo>
                    <a:cubicBezTo>
                      <a:pt x="73" y="243"/>
                      <a:pt x="83" y="250"/>
                      <a:pt x="87" y="253"/>
                    </a:cubicBezTo>
                    <a:cubicBezTo>
                      <a:pt x="91" y="256"/>
                      <a:pt x="100" y="260"/>
                      <a:pt x="103" y="260"/>
                    </a:cubicBezTo>
                    <a:cubicBezTo>
                      <a:pt x="107" y="259"/>
                      <a:pt x="109" y="262"/>
                      <a:pt x="114" y="262"/>
                    </a:cubicBezTo>
                    <a:cubicBezTo>
                      <a:pt x="115" y="262"/>
                      <a:pt x="116" y="262"/>
                      <a:pt x="116" y="262"/>
                    </a:cubicBezTo>
                    <a:cubicBezTo>
                      <a:pt x="117" y="261"/>
                      <a:pt x="118" y="261"/>
                      <a:pt x="119" y="260"/>
                    </a:cubicBezTo>
                    <a:cubicBezTo>
                      <a:pt x="120" y="258"/>
                      <a:pt x="122" y="261"/>
                      <a:pt x="122" y="264"/>
                    </a:cubicBezTo>
                    <a:cubicBezTo>
                      <a:pt x="121" y="265"/>
                      <a:pt x="122" y="267"/>
                      <a:pt x="122" y="268"/>
                    </a:cubicBezTo>
                    <a:cubicBezTo>
                      <a:pt x="123" y="267"/>
                      <a:pt x="124" y="265"/>
                      <a:pt x="124" y="264"/>
                    </a:cubicBezTo>
                    <a:cubicBezTo>
                      <a:pt x="126" y="260"/>
                      <a:pt x="128" y="260"/>
                      <a:pt x="130" y="259"/>
                    </a:cubicBezTo>
                    <a:cubicBezTo>
                      <a:pt x="132" y="258"/>
                      <a:pt x="133" y="258"/>
                      <a:pt x="137" y="260"/>
                    </a:cubicBezTo>
                    <a:cubicBezTo>
                      <a:pt x="140" y="262"/>
                      <a:pt x="142" y="258"/>
                      <a:pt x="147" y="263"/>
                    </a:cubicBezTo>
                    <a:cubicBezTo>
                      <a:pt x="148" y="262"/>
                      <a:pt x="149" y="262"/>
                      <a:pt x="150" y="262"/>
                    </a:cubicBezTo>
                    <a:cubicBezTo>
                      <a:pt x="151" y="262"/>
                      <a:pt x="152" y="260"/>
                      <a:pt x="154" y="258"/>
                    </a:cubicBezTo>
                    <a:cubicBezTo>
                      <a:pt x="155" y="256"/>
                      <a:pt x="155" y="254"/>
                      <a:pt x="157" y="255"/>
                    </a:cubicBezTo>
                    <a:cubicBezTo>
                      <a:pt x="159" y="255"/>
                      <a:pt x="160" y="252"/>
                      <a:pt x="164" y="250"/>
                    </a:cubicBezTo>
                    <a:cubicBezTo>
                      <a:pt x="169" y="248"/>
                      <a:pt x="172" y="251"/>
                      <a:pt x="174" y="250"/>
                    </a:cubicBezTo>
                    <a:cubicBezTo>
                      <a:pt x="176" y="248"/>
                      <a:pt x="179" y="247"/>
                      <a:pt x="179" y="249"/>
                    </a:cubicBezTo>
                    <a:cubicBezTo>
                      <a:pt x="179" y="251"/>
                      <a:pt x="181" y="253"/>
                      <a:pt x="182" y="255"/>
                    </a:cubicBezTo>
                    <a:cubicBezTo>
                      <a:pt x="182" y="256"/>
                      <a:pt x="186" y="257"/>
                      <a:pt x="187" y="257"/>
                    </a:cubicBezTo>
                    <a:cubicBezTo>
                      <a:pt x="187" y="257"/>
                      <a:pt x="188" y="257"/>
                      <a:pt x="188" y="256"/>
                    </a:cubicBezTo>
                    <a:cubicBezTo>
                      <a:pt x="190" y="255"/>
                      <a:pt x="194" y="257"/>
                      <a:pt x="194" y="259"/>
                    </a:cubicBezTo>
                    <a:cubicBezTo>
                      <a:pt x="194" y="261"/>
                      <a:pt x="194" y="264"/>
                      <a:pt x="196" y="264"/>
                    </a:cubicBezTo>
                    <a:cubicBezTo>
                      <a:pt x="197" y="264"/>
                      <a:pt x="199" y="264"/>
                      <a:pt x="199" y="268"/>
                    </a:cubicBezTo>
                    <a:cubicBezTo>
                      <a:pt x="199" y="272"/>
                      <a:pt x="200" y="276"/>
                      <a:pt x="197" y="280"/>
                    </a:cubicBezTo>
                    <a:cubicBezTo>
                      <a:pt x="193" y="283"/>
                      <a:pt x="189" y="290"/>
                      <a:pt x="190" y="292"/>
                    </a:cubicBezTo>
                    <a:cubicBezTo>
                      <a:pt x="191" y="294"/>
                      <a:pt x="189" y="297"/>
                      <a:pt x="191" y="296"/>
                    </a:cubicBezTo>
                    <a:cubicBezTo>
                      <a:pt x="194" y="295"/>
                      <a:pt x="200" y="296"/>
                      <a:pt x="199" y="297"/>
                    </a:cubicBezTo>
                    <a:cubicBezTo>
                      <a:pt x="198" y="299"/>
                      <a:pt x="199" y="304"/>
                      <a:pt x="202" y="304"/>
                    </a:cubicBezTo>
                    <a:cubicBezTo>
                      <a:pt x="204" y="304"/>
                      <a:pt x="206" y="306"/>
                      <a:pt x="205" y="308"/>
                    </a:cubicBezTo>
                    <a:cubicBezTo>
                      <a:pt x="204" y="310"/>
                      <a:pt x="203" y="314"/>
                      <a:pt x="205" y="314"/>
                    </a:cubicBezTo>
                    <a:cubicBezTo>
                      <a:pt x="207" y="314"/>
                      <a:pt x="210" y="314"/>
                      <a:pt x="210" y="316"/>
                    </a:cubicBezTo>
                    <a:cubicBezTo>
                      <a:pt x="209" y="318"/>
                      <a:pt x="211" y="320"/>
                      <a:pt x="215" y="319"/>
                    </a:cubicBezTo>
                    <a:cubicBezTo>
                      <a:pt x="217" y="318"/>
                      <a:pt x="218" y="317"/>
                      <a:pt x="219" y="318"/>
                    </a:cubicBezTo>
                    <a:cubicBezTo>
                      <a:pt x="220" y="318"/>
                      <a:pt x="220" y="321"/>
                      <a:pt x="223" y="322"/>
                    </a:cubicBezTo>
                    <a:cubicBezTo>
                      <a:pt x="225" y="322"/>
                      <a:pt x="224" y="316"/>
                      <a:pt x="223" y="315"/>
                    </a:cubicBezTo>
                    <a:cubicBezTo>
                      <a:pt x="222" y="314"/>
                      <a:pt x="223" y="310"/>
                      <a:pt x="224" y="311"/>
                    </a:cubicBezTo>
                    <a:cubicBezTo>
                      <a:pt x="225" y="312"/>
                      <a:pt x="228" y="311"/>
                      <a:pt x="230" y="309"/>
                    </a:cubicBezTo>
                    <a:cubicBezTo>
                      <a:pt x="232" y="307"/>
                      <a:pt x="235" y="310"/>
                      <a:pt x="236" y="308"/>
                    </a:cubicBezTo>
                    <a:cubicBezTo>
                      <a:pt x="238" y="306"/>
                      <a:pt x="241" y="310"/>
                      <a:pt x="244" y="308"/>
                    </a:cubicBezTo>
                    <a:cubicBezTo>
                      <a:pt x="247" y="306"/>
                      <a:pt x="248" y="309"/>
                      <a:pt x="249" y="307"/>
                    </a:cubicBezTo>
                    <a:cubicBezTo>
                      <a:pt x="251" y="305"/>
                      <a:pt x="255" y="302"/>
                      <a:pt x="256" y="303"/>
                    </a:cubicBezTo>
                    <a:cubicBezTo>
                      <a:pt x="257" y="304"/>
                      <a:pt x="258" y="306"/>
                      <a:pt x="263" y="306"/>
                    </a:cubicBezTo>
                    <a:cubicBezTo>
                      <a:pt x="268" y="307"/>
                      <a:pt x="265" y="310"/>
                      <a:pt x="265" y="311"/>
                    </a:cubicBezTo>
                    <a:cubicBezTo>
                      <a:pt x="265" y="313"/>
                      <a:pt x="271" y="317"/>
                      <a:pt x="274" y="318"/>
                    </a:cubicBezTo>
                    <a:cubicBezTo>
                      <a:pt x="274" y="318"/>
                      <a:pt x="275" y="318"/>
                      <a:pt x="275" y="319"/>
                    </a:cubicBezTo>
                    <a:cubicBezTo>
                      <a:pt x="277" y="318"/>
                      <a:pt x="280" y="320"/>
                      <a:pt x="280" y="318"/>
                    </a:cubicBezTo>
                    <a:cubicBezTo>
                      <a:pt x="281" y="316"/>
                      <a:pt x="284" y="316"/>
                      <a:pt x="285" y="318"/>
                    </a:cubicBezTo>
                    <a:cubicBezTo>
                      <a:pt x="286" y="320"/>
                      <a:pt x="287" y="320"/>
                      <a:pt x="290" y="318"/>
                    </a:cubicBezTo>
                    <a:cubicBezTo>
                      <a:pt x="292" y="316"/>
                      <a:pt x="294" y="320"/>
                      <a:pt x="292" y="322"/>
                    </a:cubicBezTo>
                    <a:cubicBezTo>
                      <a:pt x="291" y="323"/>
                      <a:pt x="292" y="327"/>
                      <a:pt x="294" y="329"/>
                    </a:cubicBezTo>
                    <a:cubicBezTo>
                      <a:pt x="296" y="331"/>
                      <a:pt x="297" y="328"/>
                      <a:pt x="296" y="325"/>
                    </a:cubicBezTo>
                    <a:cubicBezTo>
                      <a:pt x="296" y="323"/>
                      <a:pt x="300" y="321"/>
                      <a:pt x="308" y="318"/>
                    </a:cubicBezTo>
                    <a:cubicBezTo>
                      <a:pt x="316" y="316"/>
                      <a:pt x="324" y="310"/>
                      <a:pt x="325" y="309"/>
                    </a:cubicBezTo>
                    <a:cubicBezTo>
                      <a:pt x="325" y="307"/>
                      <a:pt x="330" y="311"/>
                      <a:pt x="333" y="309"/>
                    </a:cubicBezTo>
                    <a:cubicBezTo>
                      <a:pt x="335" y="307"/>
                      <a:pt x="345" y="307"/>
                      <a:pt x="347" y="306"/>
                    </a:cubicBezTo>
                    <a:cubicBezTo>
                      <a:pt x="350" y="306"/>
                      <a:pt x="350" y="304"/>
                      <a:pt x="352" y="302"/>
                    </a:cubicBezTo>
                    <a:cubicBezTo>
                      <a:pt x="355" y="300"/>
                      <a:pt x="354" y="299"/>
                      <a:pt x="357" y="298"/>
                    </a:cubicBezTo>
                    <a:cubicBezTo>
                      <a:pt x="360" y="297"/>
                      <a:pt x="362" y="295"/>
                      <a:pt x="362" y="293"/>
                    </a:cubicBezTo>
                    <a:cubicBezTo>
                      <a:pt x="362" y="292"/>
                      <a:pt x="368" y="291"/>
                      <a:pt x="368" y="289"/>
                    </a:cubicBezTo>
                    <a:cubicBezTo>
                      <a:pt x="368" y="288"/>
                      <a:pt x="372" y="287"/>
                      <a:pt x="372" y="285"/>
                    </a:cubicBezTo>
                    <a:cubicBezTo>
                      <a:pt x="372" y="283"/>
                      <a:pt x="375" y="284"/>
                      <a:pt x="376" y="282"/>
                    </a:cubicBezTo>
                    <a:cubicBezTo>
                      <a:pt x="377" y="281"/>
                      <a:pt x="375" y="276"/>
                      <a:pt x="377" y="276"/>
                    </a:cubicBezTo>
                    <a:cubicBezTo>
                      <a:pt x="379" y="275"/>
                      <a:pt x="376" y="273"/>
                      <a:pt x="376" y="272"/>
                    </a:cubicBezTo>
                    <a:cubicBezTo>
                      <a:pt x="375" y="270"/>
                      <a:pt x="379" y="270"/>
                      <a:pt x="382" y="269"/>
                    </a:cubicBezTo>
                    <a:cubicBezTo>
                      <a:pt x="384" y="268"/>
                      <a:pt x="385" y="265"/>
                      <a:pt x="385" y="263"/>
                    </a:cubicBezTo>
                    <a:cubicBezTo>
                      <a:pt x="386" y="261"/>
                      <a:pt x="389" y="259"/>
                      <a:pt x="391" y="258"/>
                    </a:cubicBezTo>
                    <a:cubicBezTo>
                      <a:pt x="393" y="257"/>
                      <a:pt x="393" y="254"/>
                      <a:pt x="393" y="251"/>
                    </a:cubicBezTo>
                    <a:cubicBezTo>
                      <a:pt x="392" y="248"/>
                      <a:pt x="395" y="249"/>
                      <a:pt x="394" y="248"/>
                    </a:cubicBezTo>
                    <a:cubicBezTo>
                      <a:pt x="393" y="247"/>
                      <a:pt x="395" y="244"/>
                      <a:pt x="398" y="243"/>
                    </a:cubicBezTo>
                    <a:cubicBezTo>
                      <a:pt x="401" y="242"/>
                      <a:pt x="396" y="240"/>
                      <a:pt x="394" y="242"/>
                    </a:cubicBezTo>
                    <a:cubicBezTo>
                      <a:pt x="393" y="243"/>
                      <a:pt x="391" y="238"/>
                      <a:pt x="389" y="240"/>
                    </a:cubicBezTo>
                    <a:cubicBezTo>
                      <a:pt x="388" y="242"/>
                      <a:pt x="384" y="239"/>
                      <a:pt x="386" y="238"/>
                    </a:cubicBezTo>
                    <a:cubicBezTo>
                      <a:pt x="389" y="238"/>
                      <a:pt x="393" y="235"/>
                      <a:pt x="395" y="234"/>
                    </a:cubicBezTo>
                    <a:cubicBezTo>
                      <a:pt x="397" y="233"/>
                      <a:pt x="392" y="229"/>
                      <a:pt x="390" y="229"/>
                    </a:cubicBezTo>
                    <a:cubicBezTo>
                      <a:pt x="388" y="229"/>
                      <a:pt x="385" y="224"/>
                      <a:pt x="383" y="224"/>
                    </a:cubicBezTo>
                    <a:cubicBezTo>
                      <a:pt x="380" y="224"/>
                      <a:pt x="384" y="222"/>
                      <a:pt x="387" y="224"/>
                    </a:cubicBezTo>
                    <a:cubicBezTo>
                      <a:pt x="390" y="225"/>
                      <a:pt x="393" y="226"/>
                      <a:pt x="395" y="225"/>
                    </a:cubicBezTo>
                    <a:cubicBezTo>
                      <a:pt x="396" y="224"/>
                      <a:pt x="390" y="219"/>
                      <a:pt x="388" y="217"/>
                    </a:cubicBezTo>
                    <a:cubicBezTo>
                      <a:pt x="385" y="215"/>
                      <a:pt x="388" y="213"/>
                      <a:pt x="386" y="212"/>
                    </a:cubicBezTo>
                    <a:cubicBezTo>
                      <a:pt x="385" y="211"/>
                      <a:pt x="382" y="205"/>
                      <a:pt x="381" y="202"/>
                    </a:cubicBezTo>
                    <a:cubicBezTo>
                      <a:pt x="380" y="199"/>
                      <a:pt x="375" y="198"/>
                      <a:pt x="373" y="197"/>
                    </a:cubicBezTo>
                    <a:cubicBezTo>
                      <a:pt x="372" y="195"/>
                      <a:pt x="373" y="190"/>
                      <a:pt x="377" y="189"/>
                    </a:cubicBezTo>
                    <a:cubicBezTo>
                      <a:pt x="381" y="187"/>
                      <a:pt x="380" y="184"/>
                      <a:pt x="381" y="184"/>
                    </a:cubicBezTo>
                    <a:cubicBezTo>
                      <a:pt x="383" y="185"/>
                      <a:pt x="385" y="184"/>
                      <a:pt x="386" y="181"/>
                    </a:cubicBezTo>
                    <a:cubicBezTo>
                      <a:pt x="387" y="178"/>
                      <a:pt x="390" y="180"/>
                      <a:pt x="391" y="178"/>
                    </a:cubicBezTo>
                    <a:cubicBezTo>
                      <a:pt x="392" y="177"/>
                      <a:pt x="398" y="177"/>
                      <a:pt x="401" y="176"/>
                    </a:cubicBezTo>
                    <a:cubicBezTo>
                      <a:pt x="403" y="174"/>
                      <a:pt x="399" y="169"/>
                      <a:pt x="396" y="170"/>
                    </a:cubicBezTo>
                    <a:cubicBezTo>
                      <a:pt x="393" y="171"/>
                      <a:pt x="390" y="170"/>
                      <a:pt x="388" y="167"/>
                    </a:cubicBezTo>
                    <a:cubicBezTo>
                      <a:pt x="386" y="164"/>
                      <a:pt x="380" y="172"/>
                      <a:pt x="376" y="174"/>
                    </a:cubicBezTo>
                    <a:cubicBezTo>
                      <a:pt x="372" y="176"/>
                      <a:pt x="370" y="171"/>
                      <a:pt x="371" y="167"/>
                    </a:cubicBezTo>
                    <a:cubicBezTo>
                      <a:pt x="372" y="164"/>
                      <a:pt x="368" y="164"/>
                      <a:pt x="362" y="164"/>
                    </a:cubicBezTo>
                    <a:cubicBezTo>
                      <a:pt x="357" y="165"/>
                      <a:pt x="359" y="154"/>
                      <a:pt x="362" y="154"/>
                    </a:cubicBezTo>
                    <a:cubicBezTo>
                      <a:pt x="366" y="153"/>
                      <a:pt x="371" y="157"/>
                      <a:pt x="373" y="151"/>
                    </a:cubicBezTo>
                    <a:cubicBezTo>
                      <a:pt x="375" y="145"/>
                      <a:pt x="378" y="149"/>
                      <a:pt x="383" y="144"/>
                    </a:cubicBezTo>
                    <a:cubicBezTo>
                      <a:pt x="387" y="139"/>
                      <a:pt x="393" y="135"/>
                      <a:pt x="397" y="138"/>
                    </a:cubicBezTo>
                    <a:cubicBezTo>
                      <a:pt x="401" y="142"/>
                      <a:pt x="393" y="147"/>
                      <a:pt x="391" y="150"/>
                    </a:cubicBezTo>
                    <a:cubicBezTo>
                      <a:pt x="390" y="153"/>
                      <a:pt x="392" y="154"/>
                      <a:pt x="390" y="156"/>
                    </a:cubicBezTo>
                    <a:cubicBezTo>
                      <a:pt x="387" y="159"/>
                      <a:pt x="391" y="159"/>
                      <a:pt x="396" y="156"/>
                    </a:cubicBezTo>
                    <a:cubicBezTo>
                      <a:pt x="401" y="153"/>
                      <a:pt x="407" y="149"/>
                      <a:pt x="411" y="148"/>
                    </a:cubicBezTo>
                    <a:cubicBezTo>
                      <a:pt x="413" y="147"/>
                      <a:pt x="414" y="147"/>
                      <a:pt x="415" y="147"/>
                    </a:cubicBezTo>
                    <a:cubicBezTo>
                      <a:pt x="416" y="145"/>
                      <a:pt x="417" y="144"/>
                      <a:pt x="418" y="143"/>
                    </a:cubicBezTo>
                    <a:cubicBezTo>
                      <a:pt x="421" y="142"/>
                      <a:pt x="432" y="137"/>
                      <a:pt x="433" y="135"/>
                    </a:cubicBezTo>
                    <a:cubicBezTo>
                      <a:pt x="435" y="132"/>
                      <a:pt x="437" y="129"/>
                      <a:pt x="439" y="129"/>
                    </a:cubicBezTo>
                    <a:cubicBezTo>
                      <a:pt x="441" y="129"/>
                      <a:pt x="441" y="131"/>
                      <a:pt x="444" y="131"/>
                    </a:cubicBezTo>
                    <a:cubicBezTo>
                      <a:pt x="448" y="131"/>
                      <a:pt x="451" y="132"/>
                      <a:pt x="450" y="129"/>
                    </a:cubicBezTo>
                    <a:cubicBezTo>
                      <a:pt x="448" y="126"/>
                      <a:pt x="449" y="126"/>
                      <a:pt x="453" y="126"/>
                    </a:cubicBezTo>
                    <a:cubicBezTo>
                      <a:pt x="457" y="125"/>
                      <a:pt x="456" y="122"/>
                      <a:pt x="459" y="122"/>
                    </a:cubicBezTo>
                    <a:cubicBezTo>
                      <a:pt x="462" y="122"/>
                      <a:pt x="461" y="115"/>
                      <a:pt x="464" y="115"/>
                    </a:cubicBezTo>
                    <a:cubicBezTo>
                      <a:pt x="467" y="115"/>
                      <a:pt x="468" y="119"/>
                      <a:pt x="471" y="118"/>
                    </a:cubicBezTo>
                    <a:cubicBezTo>
                      <a:pt x="472" y="118"/>
                      <a:pt x="472" y="118"/>
                      <a:pt x="473" y="118"/>
                    </a:cubicBezTo>
                    <a:cubicBezTo>
                      <a:pt x="474" y="118"/>
                      <a:pt x="475" y="117"/>
                      <a:pt x="475" y="117"/>
                    </a:cubicBezTo>
                    <a:cubicBezTo>
                      <a:pt x="475" y="113"/>
                      <a:pt x="475" y="110"/>
                      <a:pt x="475" y="109"/>
                    </a:cubicBezTo>
                    <a:cubicBezTo>
                      <a:pt x="473" y="106"/>
                      <a:pt x="475" y="103"/>
                      <a:pt x="474" y="102"/>
                    </a:cubicBezTo>
                    <a:cubicBezTo>
                      <a:pt x="474" y="100"/>
                      <a:pt x="473" y="96"/>
                      <a:pt x="475" y="96"/>
                    </a:cubicBezTo>
                    <a:cubicBezTo>
                      <a:pt x="477" y="96"/>
                      <a:pt x="480" y="91"/>
                      <a:pt x="482" y="92"/>
                    </a:cubicBezTo>
                    <a:cubicBezTo>
                      <a:pt x="485" y="94"/>
                      <a:pt x="490" y="95"/>
                      <a:pt x="490" y="92"/>
                    </a:cubicBezTo>
                    <a:cubicBezTo>
                      <a:pt x="490" y="90"/>
                      <a:pt x="493" y="90"/>
                      <a:pt x="494" y="87"/>
                    </a:cubicBezTo>
                    <a:cubicBezTo>
                      <a:pt x="494" y="84"/>
                      <a:pt x="498" y="83"/>
                      <a:pt x="499" y="80"/>
                    </a:cubicBezTo>
                    <a:cubicBezTo>
                      <a:pt x="500" y="78"/>
                      <a:pt x="501" y="71"/>
                      <a:pt x="503" y="70"/>
                    </a:cubicBezTo>
                    <a:cubicBezTo>
                      <a:pt x="506" y="68"/>
                      <a:pt x="503" y="67"/>
                      <a:pt x="503" y="63"/>
                    </a:cubicBezTo>
                    <a:close/>
                    <a:moveTo>
                      <a:pt x="381" y="298"/>
                    </a:moveTo>
                    <a:cubicBezTo>
                      <a:pt x="378" y="308"/>
                      <a:pt x="385" y="314"/>
                      <a:pt x="386" y="313"/>
                    </a:cubicBezTo>
                    <a:cubicBezTo>
                      <a:pt x="388" y="311"/>
                      <a:pt x="398" y="290"/>
                      <a:pt x="396" y="287"/>
                    </a:cubicBezTo>
                    <a:cubicBezTo>
                      <a:pt x="394" y="284"/>
                      <a:pt x="384" y="289"/>
                      <a:pt x="381" y="298"/>
                    </a:cubicBezTo>
                    <a:close/>
                    <a:moveTo>
                      <a:pt x="292" y="332"/>
                    </a:moveTo>
                    <a:cubicBezTo>
                      <a:pt x="289" y="332"/>
                      <a:pt x="281" y="337"/>
                      <a:pt x="284" y="344"/>
                    </a:cubicBezTo>
                    <a:cubicBezTo>
                      <a:pt x="287" y="351"/>
                      <a:pt x="298" y="346"/>
                      <a:pt x="298" y="343"/>
                    </a:cubicBezTo>
                    <a:cubicBezTo>
                      <a:pt x="298" y="340"/>
                      <a:pt x="303" y="335"/>
                      <a:pt x="303" y="333"/>
                    </a:cubicBezTo>
                    <a:cubicBezTo>
                      <a:pt x="302" y="331"/>
                      <a:pt x="295" y="332"/>
                      <a:pt x="292" y="33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40" name="Freeform 150"/>
              <p:cNvSpPr>
                <a:spLocks noEditPoints="1"/>
              </p:cNvSpPr>
              <p:nvPr/>
            </p:nvSpPr>
            <p:spPr bwMode="auto">
              <a:xfrm>
                <a:off x="8760226" y="3854962"/>
                <a:ext cx="247367" cy="354884"/>
              </a:xfrm>
              <a:custGeom>
                <a:avLst/>
                <a:gdLst>
                  <a:gd name="T0" fmla="*/ 43 w 82"/>
                  <a:gd name="T1" fmla="*/ 44 h 114"/>
                  <a:gd name="T2" fmla="*/ 54 w 82"/>
                  <a:gd name="T3" fmla="*/ 52 h 114"/>
                  <a:gd name="T4" fmla="*/ 56 w 82"/>
                  <a:gd name="T5" fmla="*/ 59 h 114"/>
                  <a:gd name="T6" fmla="*/ 60 w 82"/>
                  <a:gd name="T7" fmla="*/ 63 h 114"/>
                  <a:gd name="T8" fmla="*/ 64 w 82"/>
                  <a:gd name="T9" fmla="*/ 73 h 114"/>
                  <a:gd name="T10" fmla="*/ 67 w 82"/>
                  <a:gd name="T11" fmla="*/ 71 h 114"/>
                  <a:gd name="T12" fmla="*/ 70 w 82"/>
                  <a:gd name="T13" fmla="*/ 66 h 114"/>
                  <a:gd name="T14" fmla="*/ 68 w 82"/>
                  <a:gd name="T15" fmla="*/ 56 h 114"/>
                  <a:gd name="T16" fmla="*/ 59 w 82"/>
                  <a:gd name="T17" fmla="*/ 49 h 114"/>
                  <a:gd name="T18" fmla="*/ 53 w 82"/>
                  <a:gd name="T19" fmla="*/ 42 h 114"/>
                  <a:gd name="T20" fmla="*/ 41 w 82"/>
                  <a:gd name="T21" fmla="*/ 40 h 114"/>
                  <a:gd name="T22" fmla="*/ 37 w 82"/>
                  <a:gd name="T23" fmla="*/ 32 h 114"/>
                  <a:gd name="T24" fmla="*/ 43 w 82"/>
                  <a:gd name="T25" fmla="*/ 20 h 114"/>
                  <a:gd name="T26" fmla="*/ 42 w 82"/>
                  <a:gd name="T27" fmla="*/ 6 h 114"/>
                  <a:gd name="T28" fmla="*/ 41 w 82"/>
                  <a:gd name="T29" fmla="*/ 3 h 114"/>
                  <a:gd name="T30" fmla="*/ 29 w 82"/>
                  <a:gd name="T31" fmla="*/ 2 h 114"/>
                  <a:gd name="T32" fmla="*/ 27 w 82"/>
                  <a:gd name="T33" fmla="*/ 22 h 114"/>
                  <a:gd name="T34" fmla="*/ 23 w 82"/>
                  <a:gd name="T35" fmla="*/ 21 h 114"/>
                  <a:gd name="T36" fmla="*/ 25 w 82"/>
                  <a:gd name="T37" fmla="*/ 32 h 114"/>
                  <a:gd name="T38" fmla="*/ 27 w 82"/>
                  <a:gd name="T39" fmla="*/ 39 h 114"/>
                  <a:gd name="T40" fmla="*/ 36 w 82"/>
                  <a:gd name="T41" fmla="*/ 42 h 114"/>
                  <a:gd name="T42" fmla="*/ 43 w 82"/>
                  <a:gd name="T43" fmla="*/ 44 h 114"/>
                  <a:gd name="T44" fmla="*/ 28 w 82"/>
                  <a:gd name="T45" fmla="*/ 46 h 114"/>
                  <a:gd name="T46" fmla="*/ 36 w 82"/>
                  <a:gd name="T47" fmla="*/ 55 h 114"/>
                  <a:gd name="T48" fmla="*/ 28 w 82"/>
                  <a:gd name="T49" fmla="*/ 46 h 114"/>
                  <a:gd name="T50" fmla="*/ 41 w 82"/>
                  <a:gd name="T51" fmla="*/ 71 h 114"/>
                  <a:gd name="T52" fmla="*/ 46 w 82"/>
                  <a:gd name="T53" fmla="*/ 68 h 114"/>
                  <a:gd name="T54" fmla="*/ 47 w 82"/>
                  <a:gd name="T55" fmla="*/ 75 h 114"/>
                  <a:gd name="T56" fmla="*/ 48 w 82"/>
                  <a:gd name="T57" fmla="*/ 84 h 114"/>
                  <a:gd name="T58" fmla="*/ 57 w 82"/>
                  <a:gd name="T59" fmla="*/ 71 h 114"/>
                  <a:gd name="T60" fmla="*/ 54 w 82"/>
                  <a:gd name="T61" fmla="*/ 69 h 114"/>
                  <a:gd name="T62" fmla="*/ 41 w 82"/>
                  <a:gd name="T63" fmla="*/ 59 h 114"/>
                  <a:gd name="T64" fmla="*/ 41 w 82"/>
                  <a:gd name="T65" fmla="*/ 71 h 114"/>
                  <a:gd name="T66" fmla="*/ 12 w 82"/>
                  <a:gd name="T67" fmla="*/ 75 h 114"/>
                  <a:gd name="T68" fmla="*/ 1 w 82"/>
                  <a:gd name="T69" fmla="*/ 89 h 114"/>
                  <a:gd name="T70" fmla="*/ 17 w 82"/>
                  <a:gd name="T71" fmla="*/ 75 h 114"/>
                  <a:gd name="T72" fmla="*/ 19 w 82"/>
                  <a:gd name="T73" fmla="*/ 66 h 114"/>
                  <a:gd name="T74" fmla="*/ 12 w 82"/>
                  <a:gd name="T75" fmla="*/ 75 h 114"/>
                  <a:gd name="T76" fmla="*/ 56 w 82"/>
                  <a:gd name="T77" fmla="*/ 80 h 114"/>
                  <a:gd name="T78" fmla="*/ 63 w 82"/>
                  <a:gd name="T79" fmla="*/ 76 h 114"/>
                  <a:gd name="T80" fmla="*/ 56 w 82"/>
                  <a:gd name="T81" fmla="*/ 80 h 114"/>
                  <a:gd name="T82" fmla="*/ 79 w 82"/>
                  <a:gd name="T83" fmla="*/ 100 h 114"/>
                  <a:gd name="T84" fmla="*/ 77 w 82"/>
                  <a:gd name="T85" fmla="*/ 81 h 114"/>
                  <a:gd name="T86" fmla="*/ 71 w 82"/>
                  <a:gd name="T87" fmla="*/ 80 h 114"/>
                  <a:gd name="T88" fmla="*/ 66 w 82"/>
                  <a:gd name="T89" fmla="*/ 85 h 114"/>
                  <a:gd name="T90" fmla="*/ 61 w 82"/>
                  <a:gd name="T91" fmla="*/ 89 h 114"/>
                  <a:gd name="T92" fmla="*/ 54 w 82"/>
                  <a:gd name="T93" fmla="*/ 87 h 114"/>
                  <a:gd name="T94" fmla="*/ 44 w 82"/>
                  <a:gd name="T95" fmla="*/ 93 h 114"/>
                  <a:gd name="T96" fmla="*/ 41 w 82"/>
                  <a:gd name="T97" fmla="*/ 101 h 114"/>
                  <a:gd name="T98" fmla="*/ 48 w 82"/>
                  <a:gd name="T99" fmla="*/ 97 h 114"/>
                  <a:gd name="T100" fmla="*/ 54 w 82"/>
                  <a:gd name="T101" fmla="*/ 95 h 114"/>
                  <a:gd name="T102" fmla="*/ 61 w 82"/>
                  <a:gd name="T103" fmla="*/ 110 h 114"/>
                  <a:gd name="T104" fmla="*/ 70 w 82"/>
                  <a:gd name="T105" fmla="*/ 114 h 114"/>
                  <a:gd name="T106" fmla="*/ 70 w 82"/>
                  <a:gd name="T107" fmla="*/ 103 h 114"/>
                  <a:gd name="T108" fmla="*/ 79 w 82"/>
                  <a:gd name="T109" fmla="*/ 10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2" h="114">
                    <a:moveTo>
                      <a:pt x="43" y="44"/>
                    </a:moveTo>
                    <a:cubicBezTo>
                      <a:pt x="48" y="43"/>
                      <a:pt x="55" y="49"/>
                      <a:pt x="54" y="52"/>
                    </a:cubicBezTo>
                    <a:cubicBezTo>
                      <a:pt x="53" y="54"/>
                      <a:pt x="54" y="61"/>
                      <a:pt x="56" y="59"/>
                    </a:cubicBezTo>
                    <a:cubicBezTo>
                      <a:pt x="58" y="57"/>
                      <a:pt x="62" y="60"/>
                      <a:pt x="60" y="63"/>
                    </a:cubicBezTo>
                    <a:cubicBezTo>
                      <a:pt x="57" y="66"/>
                      <a:pt x="63" y="69"/>
                      <a:pt x="64" y="73"/>
                    </a:cubicBezTo>
                    <a:cubicBezTo>
                      <a:pt x="65" y="77"/>
                      <a:pt x="67" y="74"/>
                      <a:pt x="67" y="71"/>
                    </a:cubicBezTo>
                    <a:cubicBezTo>
                      <a:pt x="66" y="68"/>
                      <a:pt x="67" y="68"/>
                      <a:pt x="70" y="66"/>
                    </a:cubicBezTo>
                    <a:cubicBezTo>
                      <a:pt x="74" y="64"/>
                      <a:pt x="70" y="60"/>
                      <a:pt x="68" y="56"/>
                    </a:cubicBezTo>
                    <a:cubicBezTo>
                      <a:pt x="66" y="52"/>
                      <a:pt x="59" y="53"/>
                      <a:pt x="59" y="49"/>
                    </a:cubicBezTo>
                    <a:cubicBezTo>
                      <a:pt x="59" y="45"/>
                      <a:pt x="53" y="44"/>
                      <a:pt x="53" y="42"/>
                    </a:cubicBezTo>
                    <a:cubicBezTo>
                      <a:pt x="53" y="39"/>
                      <a:pt x="45" y="37"/>
                      <a:pt x="41" y="40"/>
                    </a:cubicBezTo>
                    <a:cubicBezTo>
                      <a:pt x="37" y="42"/>
                      <a:pt x="40" y="35"/>
                      <a:pt x="37" y="32"/>
                    </a:cubicBezTo>
                    <a:cubicBezTo>
                      <a:pt x="34" y="29"/>
                      <a:pt x="39" y="24"/>
                      <a:pt x="43" y="20"/>
                    </a:cubicBezTo>
                    <a:cubicBezTo>
                      <a:pt x="46" y="16"/>
                      <a:pt x="42" y="9"/>
                      <a:pt x="42" y="6"/>
                    </a:cubicBezTo>
                    <a:cubicBezTo>
                      <a:pt x="43" y="3"/>
                      <a:pt x="42" y="2"/>
                      <a:pt x="41" y="3"/>
                    </a:cubicBezTo>
                    <a:cubicBezTo>
                      <a:pt x="39" y="4"/>
                      <a:pt x="32" y="0"/>
                      <a:pt x="29" y="2"/>
                    </a:cubicBezTo>
                    <a:cubicBezTo>
                      <a:pt x="25" y="4"/>
                      <a:pt x="28" y="21"/>
                      <a:pt x="27" y="22"/>
                    </a:cubicBezTo>
                    <a:cubicBezTo>
                      <a:pt x="25" y="23"/>
                      <a:pt x="23" y="19"/>
                      <a:pt x="23" y="21"/>
                    </a:cubicBezTo>
                    <a:cubicBezTo>
                      <a:pt x="22" y="23"/>
                      <a:pt x="23" y="32"/>
                      <a:pt x="25" y="32"/>
                    </a:cubicBezTo>
                    <a:cubicBezTo>
                      <a:pt x="27" y="32"/>
                      <a:pt x="29" y="35"/>
                      <a:pt x="27" y="39"/>
                    </a:cubicBezTo>
                    <a:cubicBezTo>
                      <a:pt x="26" y="43"/>
                      <a:pt x="31" y="43"/>
                      <a:pt x="36" y="42"/>
                    </a:cubicBezTo>
                    <a:cubicBezTo>
                      <a:pt x="40" y="40"/>
                      <a:pt x="39" y="45"/>
                      <a:pt x="43" y="44"/>
                    </a:cubicBezTo>
                    <a:close/>
                    <a:moveTo>
                      <a:pt x="28" y="46"/>
                    </a:moveTo>
                    <a:cubicBezTo>
                      <a:pt x="28" y="50"/>
                      <a:pt x="30" y="57"/>
                      <a:pt x="36" y="55"/>
                    </a:cubicBezTo>
                    <a:cubicBezTo>
                      <a:pt x="41" y="54"/>
                      <a:pt x="27" y="44"/>
                      <a:pt x="28" y="46"/>
                    </a:cubicBezTo>
                    <a:close/>
                    <a:moveTo>
                      <a:pt x="41" y="71"/>
                    </a:moveTo>
                    <a:cubicBezTo>
                      <a:pt x="43" y="70"/>
                      <a:pt x="46" y="71"/>
                      <a:pt x="46" y="68"/>
                    </a:cubicBezTo>
                    <a:cubicBezTo>
                      <a:pt x="46" y="66"/>
                      <a:pt x="49" y="73"/>
                      <a:pt x="47" y="75"/>
                    </a:cubicBezTo>
                    <a:cubicBezTo>
                      <a:pt x="44" y="77"/>
                      <a:pt x="44" y="83"/>
                      <a:pt x="48" y="84"/>
                    </a:cubicBezTo>
                    <a:cubicBezTo>
                      <a:pt x="51" y="85"/>
                      <a:pt x="58" y="73"/>
                      <a:pt x="57" y="71"/>
                    </a:cubicBezTo>
                    <a:cubicBezTo>
                      <a:pt x="56" y="68"/>
                      <a:pt x="53" y="72"/>
                      <a:pt x="54" y="69"/>
                    </a:cubicBezTo>
                    <a:cubicBezTo>
                      <a:pt x="54" y="66"/>
                      <a:pt x="45" y="58"/>
                      <a:pt x="41" y="59"/>
                    </a:cubicBezTo>
                    <a:cubicBezTo>
                      <a:pt x="37" y="60"/>
                      <a:pt x="39" y="71"/>
                      <a:pt x="41" y="71"/>
                    </a:cubicBezTo>
                    <a:close/>
                    <a:moveTo>
                      <a:pt x="12" y="75"/>
                    </a:moveTo>
                    <a:cubicBezTo>
                      <a:pt x="9" y="80"/>
                      <a:pt x="0" y="87"/>
                      <a:pt x="1" y="89"/>
                    </a:cubicBezTo>
                    <a:cubicBezTo>
                      <a:pt x="3" y="92"/>
                      <a:pt x="12" y="78"/>
                      <a:pt x="17" y="75"/>
                    </a:cubicBezTo>
                    <a:cubicBezTo>
                      <a:pt x="21" y="72"/>
                      <a:pt x="20" y="69"/>
                      <a:pt x="19" y="66"/>
                    </a:cubicBezTo>
                    <a:cubicBezTo>
                      <a:pt x="17" y="63"/>
                      <a:pt x="16" y="71"/>
                      <a:pt x="12" y="75"/>
                    </a:cubicBezTo>
                    <a:close/>
                    <a:moveTo>
                      <a:pt x="56" y="80"/>
                    </a:moveTo>
                    <a:cubicBezTo>
                      <a:pt x="57" y="83"/>
                      <a:pt x="65" y="79"/>
                      <a:pt x="63" y="76"/>
                    </a:cubicBezTo>
                    <a:cubicBezTo>
                      <a:pt x="61" y="74"/>
                      <a:pt x="56" y="78"/>
                      <a:pt x="56" y="80"/>
                    </a:cubicBezTo>
                    <a:close/>
                    <a:moveTo>
                      <a:pt x="79" y="100"/>
                    </a:moveTo>
                    <a:cubicBezTo>
                      <a:pt x="82" y="96"/>
                      <a:pt x="77" y="87"/>
                      <a:pt x="77" y="81"/>
                    </a:cubicBezTo>
                    <a:cubicBezTo>
                      <a:pt x="77" y="75"/>
                      <a:pt x="69" y="77"/>
                      <a:pt x="71" y="80"/>
                    </a:cubicBezTo>
                    <a:cubicBezTo>
                      <a:pt x="73" y="84"/>
                      <a:pt x="67" y="81"/>
                      <a:pt x="66" y="85"/>
                    </a:cubicBezTo>
                    <a:cubicBezTo>
                      <a:pt x="66" y="89"/>
                      <a:pt x="61" y="86"/>
                      <a:pt x="61" y="89"/>
                    </a:cubicBezTo>
                    <a:cubicBezTo>
                      <a:pt x="61" y="92"/>
                      <a:pt x="56" y="89"/>
                      <a:pt x="54" y="87"/>
                    </a:cubicBezTo>
                    <a:cubicBezTo>
                      <a:pt x="51" y="85"/>
                      <a:pt x="48" y="92"/>
                      <a:pt x="44" y="93"/>
                    </a:cubicBezTo>
                    <a:cubicBezTo>
                      <a:pt x="40" y="94"/>
                      <a:pt x="38" y="102"/>
                      <a:pt x="41" y="101"/>
                    </a:cubicBezTo>
                    <a:cubicBezTo>
                      <a:pt x="44" y="101"/>
                      <a:pt x="45" y="97"/>
                      <a:pt x="48" y="97"/>
                    </a:cubicBezTo>
                    <a:cubicBezTo>
                      <a:pt x="51" y="98"/>
                      <a:pt x="50" y="94"/>
                      <a:pt x="54" y="95"/>
                    </a:cubicBezTo>
                    <a:cubicBezTo>
                      <a:pt x="59" y="96"/>
                      <a:pt x="56" y="109"/>
                      <a:pt x="61" y="110"/>
                    </a:cubicBezTo>
                    <a:cubicBezTo>
                      <a:pt x="67" y="111"/>
                      <a:pt x="67" y="114"/>
                      <a:pt x="70" y="114"/>
                    </a:cubicBezTo>
                    <a:cubicBezTo>
                      <a:pt x="73" y="114"/>
                      <a:pt x="70" y="106"/>
                      <a:pt x="70" y="103"/>
                    </a:cubicBezTo>
                    <a:cubicBezTo>
                      <a:pt x="70" y="101"/>
                      <a:pt x="76" y="103"/>
                      <a:pt x="79" y="1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41" name="Freeform 151"/>
              <p:cNvSpPr>
                <a:spLocks noEditPoints="1"/>
              </p:cNvSpPr>
              <p:nvPr/>
            </p:nvSpPr>
            <p:spPr bwMode="auto">
              <a:xfrm>
                <a:off x="9369717" y="4428032"/>
                <a:ext cx="318772" cy="211617"/>
              </a:xfrm>
              <a:custGeom>
                <a:avLst/>
                <a:gdLst>
                  <a:gd name="T0" fmla="*/ 76 w 106"/>
                  <a:gd name="T1" fmla="*/ 63 h 68"/>
                  <a:gd name="T2" fmla="*/ 70 w 106"/>
                  <a:gd name="T3" fmla="*/ 57 h 68"/>
                  <a:gd name="T4" fmla="*/ 62 w 106"/>
                  <a:gd name="T5" fmla="*/ 53 h 68"/>
                  <a:gd name="T6" fmla="*/ 56 w 106"/>
                  <a:gd name="T7" fmla="*/ 42 h 68"/>
                  <a:gd name="T8" fmla="*/ 54 w 106"/>
                  <a:gd name="T9" fmla="*/ 35 h 68"/>
                  <a:gd name="T10" fmla="*/ 56 w 106"/>
                  <a:gd name="T11" fmla="*/ 29 h 68"/>
                  <a:gd name="T12" fmla="*/ 39 w 106"/>
                  <a:gd name="T13" fmla="*/ 20 h 68"/>
                  <a:gd name="T14" fmla="*/ 6 w 106"/>
                  <a:gd name="T15" fmla="*/ 2 h 68"/>
                  <a:gd name="T16" fmla="*/ 0 w 106"/>
                  <a:gd name="T17" fmla="*/ 0 h 68"/>
                  <a:gd name="T18" fmla="*/ 0 w 106"/>
                  <a:gd name="T19" fmla="*/ 53 h 68"/>
                  <a:gd name="T20" fmla="*/ 9 w 106"/>
                  <a:gd name="T21" fmla="*/ 56 h 68"/>
                  <a:gd name="T22" fmla="*/ 19 w 106"/>
                  <a:gd name="T23" fmla="*/ 50 h 68"/>
                  <a:gd name="T24" fmla="*/ 24 w 106"/>
                  <a:gd name="T25" fmla="*/ 44 h 68"/>
                  <a:gd name="T26" fmla="*/ 41 w 106"/>
                  <a:gd name="T27" fmla="*/ 48 h 68"/>
                  <a:gd name="T28" fmla="*/ 60 w 106"/>
                  <a:gd name="T29" fmla="*/ 65 h 68"/>
                  <a:gd name="T30" fmla="*/ 77 w 106"/>
                  <a:gd name="T31" fmla="*/ 68 h 68"/>
                  <a:gd name="T32" fmla="*/ 76 w 106"/>
                  <a:gd name="T33" fmla="*/ 63 h 68"/>
                  <a:gd name="T34" fmla="*/ 90 w 106"/>
                  <a:gd name="T35" fmla="*/ 18 h 68"/>
                  <a:gd name="T36" fmla="*/ 80 w 106"/>
                  <a:gd name="T37" fmla="*/ 24 h 68"/>
                  <a:gd name="T38" fmla="*/ 62 w 106"/>
                  <a:gd name="T39" fmla="*/ 25 h 68"/>
                  <a:gd name="T40" fmla="*/ 76 w 106"/>
                  <a:gd name="T41" fmla="*/ 31 h 68"/>
                  <a:gd name="T42" fmla="*/ 93 w 106"/>
                  <a:gd name="T43" fmla="*/ 22 h 68"/>
                  <a:gd name="T44" fmla="*/ 96 w 106"/>
                  <a:gd name="T45" fmla="*/ 15 h 68"/>
                  <a:gd name="T46" fmla="*/ 90 w 106"/>
                  <a:gd name="T47" fmla="*/ 18 h 68"/>
                  <a:gd name="T48" fmla="*/ 99 w 106"/>
                  <a:gd name="T49" fmla="*/ 9 h 68"/>
                  <a:gd name="T50" fmla="*/ 96 w 106"/>
                  <a:gd name="T51" fmla="*/ 9 h 68"/>
                  <a:gd name="T52" fmla="*/ 102 w 106"/>
                  <a:gd name="T53" fmla="*/ 17 h 68"/>
                  <a:gd name="T54" fmla="*/ 99 w 106"/>
                  <a:gd name="T55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6" h="68">
                    <a:moveTo>
                      <a:pt x="76" y="63"/>
                    </a:moveTo>
                    <a:cubicBezTo>
                      <a:pt x="75" y="62"/>
                      <a:pt x="70" y="59"/>
                      <a:pt x="70" y="57"/>
                    </a:cubicBezTo>
                    <a:cubicBezTo>
                      <a:pt x="71" y="55"/>
                      <a:pt x="65" y="55"/>
                      <a:pt x="62" y="53"/>
                    </a:cubicBezTo>
                    <a:cubicBezTo>
                      <a:pt x="58" y="51"/>
                      <a:pt x="60" y="43"/>
                      <a:pt x="56" y="42"/>
                    </a:cubicBezTo>
                    <a:cubicBezTo>
                      <a:pt x="52" y="40"/>
                      <a:pt x="49" y="34"/>
                      <a:pt x="54" y="35"/>
                    </a:cubicBezTo>
                    <a:cubicBezTo>
                      <a:pt x="58" y="35"/>
                      <a:pt x="59" y="32"/>
                      <a:pt x="56" y="29"/>
                    </a:cubicBezTo>
                    <a:cubicBezTo>
                      <a:pt x="52" y="26"/>
                      <a:pt x="39" y="25"/>
                      <a:pt x="39" y="20"/>
                    </a:cubicBezTo>
                    <a:cubicBezTo>
                      <a:pt x="38" y="15"/>
                      <a:pt x="16" y="4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" y="55"/>
                      <a:pt x="5" y="56"/>
                      <a:pt x="9" y="56"/>
                    </a:cubicBezTo>
                    <a:cubicBezTo>
                      <a:pt x="19" y="57"/>
                      <a:pt x="17" y="50"/>
                      <a:pt x="19" y="50"/>
                    </a:cubicBezTo>
                    <a:cubicBezTo>
                      <a:pt x="21" y="50"/>
                      <a:pt x="21" y="47"/>
                      <a:pt x="24" y="44"/>
                    </a:cubicBezTo>
                    <a:cubicBezTo>
                      <a:pt x="26" y="41"/>
                      <a:pt x="36" y="44"/>
                      <a:pt x="41" y="48"/>
                    </a:cubicBezTo>
                    <a:cubicBezTo>
                      <a:pt x="47" y="53"/>
                      <a:pt x="54" y="66"/>
                      <a:pt x="60" y="65"/>
                    </a:cubicBezTo>
                    <a:cubicBezTo>
                      <a:pt x="66" y="63"/>
                      <a:pt x="72" y="68"/>
                      <a:pt x="77" y="68"/>
                    </a:cubicBezTo>
                    <a:cubicBezTo>
                      <a:pt x="83" y="68"/>
                      <a:pt x="78" y="63"/>
                      <a:pt x="76" y="63"/>
                    </a:cubicBezTo>
                    <a:close/>
                    <a:moveTo>
                      <a:pt x="90" y="18"/>
                    </a:moveTo>
                    <a:cubicBezTo>
                      <a:pt x="90" y="20"/>
                      <a:pt x="86" y="22"/>
                      <a:pt x="80" y="24"/>
                    </a:cubicBezTo>
                    <a:cubicBezTo>
                      <a:pt x="74" y="27"/>
                      <a:pt x="63" y="21"/>
                      <a:pt x="62" y="25"/>
                    </a:cubicBezTo>
                    <a:cubicBezTo>
                      <a:pt x="62" y="27"/>
                      <a:pt x="69" y="31"/>
                      <a:pt x="76" y="31"/>
                    </a:cubicBezTo>
                    <a:cubicBezTo>
                      <a:pt x="83" y="31"/>
                      <a:pt x="93" y="24"/>
                      <a:pt x="93" y="22"/>
                    </a:cubicBezTo>
                    <a:cubicBezTo>
                      <a:pt x="93" y="20"/>
                      <a:pt x="98" y="17"/>
                      <a:pt x="96" y="15"/>
                    </a:cubicBezTo>
                    <a:cubicBezTo>
                      <a:pt x="94" y="13"/>
                      <a:pt x="90" y="16"/>
                      <a:pt x="90" y="18"/>
                    </a:cubicBezTo>
                    <a:close/>
                    <a:moveTo>
                      <a:pt x="99" y="9"/>
                    </a:moveTo>
                    <a:cubicBezTo>
                      <a:pt x="95" y="6"/>
                      <a:pt x="91" y="5"/>
                      <a:pt x="96" y="9"/>
                    </a:cubicBezTo>
                    <a:cubicBezTo>
                      <a:pt x="101" y="14"/>
                      <a:pt x="99" y="18"/>
                      <a:pt x="102" y="17"/>
                    </a:cubicBezTo>
                    <a:cubicBezTo>
                      <a:pt x="106" y="16"/>
                      <a:pt x="103" y="11"/>
                      <a:pt x="99" y="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42" name="Freeform 152"/>
              <p:cNvSpPr>
                <a:spLocks/>
              </p:cNvSpPr>
              <p:nvPr/>
            </p:nvSpPr>
            <p:spPr bwMode="auto">
              <a:xfrm>
                <a:off x="7834511" y="4098121"/>
                <a:ext cx="54829" cy="109094"/>
              </a:xfrm>
              <a:custGeom>
                <a:avLst/>
                <a:gdLst>
                  <a:gd name="T0" fmla="*/ 4 w 18"/>
                  <a:gd name="T1" fmla="*/ 0 h 35"/>
                  <a:gd name="T2" fmla="*/ 1 w 18"/>
                  <a:gd name="T3" fmla="*/ 8 h 35"/>
                  <a:gd name="T4" fmla="*/ 1 w 18"/>
                  <a:gd name="T5" fmla="*/ 19 h 35"/>
                  <a:gd name="T6" fmla="*/ 5 w 18"/>
                  <a:gd name="T7" fmla="*/ 32 h 35"/>
                  <a:gd name="T8" fmla="*/ 18 w 18"/>
                  <a:gd name="T9" fmla="*/ 20 h 35"/>
                  <a:gd name="T10" fmla="*/ 4 w 18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5">
                    <a:moveTo>
                      <a:pt x="4" y="0"/>
                    </a:moveTo>
                    <a:cubicBezTo>
                      <a:pt x="2" y="0"/>
                      <a:pt x="2" y="5"/>
                      <a:pt x="1" y="8"/>
                    </a:cubicBezTo>
                    <a:cubicBezTo>
                      <a:pt x="0" y="11"/>
                      <a:pt x="0" y="14"/>
                      <a:pt x="1" y="19"/>
                    </a:cubicBezTo>
                    <a:cubicBezTo>
                      <a:pt x="1" y="24"/>
                      <a:pt x="1" y="29"/>
                      <a:pt x="5" y="32"/>
                    </a:cubicBezTo>
                    <a:cubicBezTo>
                      <a:pt x="10" y="35"/>
                      <a:pt x="18" y="27"/>
                      <a:pt x="18" y="20"/>
                    </a:cubicBezTo>
                    <a:cubicBezTo>
                      <a:pt x="18" y="13"/>
                      <a:pt x="6" y="0"/>
                      <a:pt x="4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43" name="Freeform 153"/>
              <p:cNvSpPr>
                <a:spLocks/>
              </p:cNvSpPr>
              <p:nvPr/>
            </p:nvSpPr>
            <p:spPr bwMode="auto">
              <a:xfrm>
                <a:off x="6890945" y="4658051"/>
                <a:ext cx="187438" cy="382487"/>
              </a:xfrm>
              <a:custGeom>
                <a:avLst/>
                <a:gdLst>
                  <a:gd name="T0" fmla="*/ 53 w 62"/>
                  <a:gd name="T1" fmla="*/ 4 h 123"/>
                  <a:gd name="T2" fmla="*/ 50 w 62"/>
                  <a:gd name="T3" fmla="*/ 6 h 123"/>
                  <a:gd name="T4" fmla="*/ 48 w 62"/>
                  <a:gd name="T5" fmla="*/ 12 h 123"/>
                  <a:gd name="T6" fmla="*/ 43 w 62"/>
                  <a:gd name="T7" fmla="*/ 16 h 123"/>
                  <a:gd name="T8" fmla="*/ 39 w 62"/>
                  <a:gd name="T9" fmla="*/ 20 h 123"/>
                  <a:gd name="T10" fmla="*/ 39 w 62"/>
                  <a:gd name="T11" fmla="*/ 24 h 123"/>
                  <a:gd name="T12" fmla="*/ 33 w 62"/>
                  <a:gd name="T13" fmla="*/ 29 h 123"/>
                  <a:gd name="T14" fmla="*/ 21 w 62"/>
                  <a:gd name="T15" fmla="*/ 35 h 123"/>
                  <a:gd name="T16" fmla="*/ 10 w 62"/>
                  <a:gd name="T17" fmla="*/ 37 h 123"/>
                  <a:gd name="T18" fmla="*/ 7 w 62"/>
                  <a:gd name="T19" fmla="*/ 49 h 123"/>
                  <a:gd name="T20" fmla="*/ 8 w 62"/>
                  <a:gd name="T21" fmla="*/ 64 h 123"/>
                  <a:gd name="T22" fmla="*/ 6 w 62"/>
                  <a:gd name="T23" fmla="*/ 81 h 123"/>
                  <a:gd name="T24" fmla="*/ 2 w 62"/>
                  <a:gd name="T25" fmla="*/ 101 h 123"/>
                  <a:gd name="T26" fmla="*/ 8 w 62"/>
                  <a:gd name="T27" fmla="*/ 117 h 123"/>
                  <a:gd name="T28" fmla="*/ 23 w 62"/>
                  <a:gd name="T29" fmla="*/ 121 h 123"/>
                  <a:gd name="T30" fmla="*/ 32 w 62"/>
                  <a:gd name="T31" fmla="*/ 117 h 123"/>
                  <a:gd name="T32" fmla="*/ 44 w 62"/>
                  <a:gd name="T33" fmla="*/ 82 h 123"/>
                  <a:gd name="T34" fmla="*/ 53 w 62"/>
                  <a:gd name="T35" fmla="*/ 49 h 123"/>
                  <a:gd name="T36" fmla="*/ 55 w 62"/>
                  <a:gd name="T37" fmla="*/ 40 h 123"/>
                  <a:gd name="T38" fmla="*/ 57 w 62"/>
                  <a:gd name="T39" fmla="*/ 35 h 123"/>
                  <a:gd name="T40" fmla="*/ 62 w 62"/>
                  <a:gd name="T41" fmla="*/ 34 h 123"/>
                  <a:gd name="T42" fmla="*/ 59 w 62"/>
                  <a:gd name="T43" fmla="*/ 18 h 123"/>
                  <a:gd name="T44" fmla="*/ 53 w 62"/>
                  <a:gd name="T45" fmla="*/ 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123">
                    <a:moveTo>
                      <a:pt x="53" y="4"/>
                    </a:moveTo>
                    <a:cubicBezTo>
                      <a:pt x="51" y="0"/>
                      <a:pt x="51" y="5"/>
                      <a:pt x="50" y="6"/>
                    </a:cubicBezTo>
                    <a:cubicBezTo>
                      <a:pt x="49" y="7"/>
                      <a:pt x="48" y="10"/>
                      <a:pt x="48" y="12"/>
                    </a:cubicBezTo>
                    <a:cubicBezTo>
                      <a:pt x="49" y="14"/>
                      <a:pt x="45" y="16"/>
                      <a:pt x="43" y="16"/>
                    </a:cubicBezTo>
                    <a:cubicBezTo>
                      <a:pt x="41" y="16"/>
                      <a:pt x="38" y="17"/>
                      <a:pt x="39" y="20"/>
                    </a:cubicBezTo>
                    <a:cubicBezTo>
                      <a:pt x="40" y="22"/>
                      <a:pt x="38" y="22"/>
                      <a:pt x="39" y="24"/>
                    </a:cubicBezTo>
                    <a:cubicBezTo>
                      <a:pt x="40" y="26"/>
                      <a:pt x="36" y="29"/>
                      <a:pt x="33" y="29"/>
                    </a:cubicBezTo>
                    <a:cubicBezTo>
                      <a:pt x="29" y="30"/>
                      <a:pt x="25" y="36"/>
                      <a:pt x="21" y="35"/>
                    </a:cubicBezTo>
                    <a:cubicBezTo>
                      <a:pt x="17" y="35"/>
                      <a:pt x="13" y="38"/>
                      <a:pt x="10" y="37"/>
                    </a:cubicBezTo>
                    <a:cubicBezTo>
                      <a:pt x="7" y="37"/>
                      <a:pt x="9" y="44"/>
                      <a:pt x="7" y="49"/>
                    </a:cubicBezTo>
                    <a:cubicBezTo>
                      <a:pt x="4" y="53"/>
                      <a:pt x="5" y="58"/>
                      <a:pt x="8" y="64"/>
                    </a:cubicBezTo>
                    <a:cubicBezTo>
                      <a:pt x="10" y="69"/>
                      <a:pt x="12" y="74"/>
                      <a:pt x="6" y="81"/>
                    </a:cubicBezTo>
                    <a:cubicBezTo>
                      <a:pt x="0" y="88"/>
                      <a:pt x="0" y="96"/>
                      <a:pt x="2" y="101"/>
                    </a:cubicBezTo>
                    <a:cubicBezTo>
                      <a:pt x="5" y="106"/>
                      <a:pt x="5" y="114"/>
                      <a:pt x="8" y="117"/>
                    </a:cubicBezTo>
                    <a:cubicBezTo>
                      <a:pt x="11" y="120"/>
                      <a:pt x="20" y="123"/>
                      <a:pt x="23" y="121"/>
                    </a:cubicBezTo>
                    <a:cubicBezTo>
                      <a:pt x="26" y="118"/>
                      <a:pt x="29" y="121"/>
                      <a:pt x="32" y="117"/>
                    </a:cubicBezTo>
                    <a:cubicBezTo>
                      <a:pt x="35" y="114"/>
                      <a:pt x="40" y="95"/>
                      <a:pt x="44" y="82"/>
                    </a:cubicBezTo>
                    <a:cubicBezTo>
                      <a:pt x="48" y="69"/>
                      <a:pt x="54" y="53"/>
                      <a:pt x="53" y="49"/>
                    </a:cubicBezTo>
                    <a:cubicBezTo>
                      <a:pt x="53" y="46"/>
                      <a:pt x="56" y="44"/>
                      <a:pt x="55" y="40"/>
                    </a:cubicBezTo>
                    <a:cubicBezTo>
                      <a:pt x="53" y="36"/>
                      <a:pt x="55" y="32"/>
                      <a:pt x="57" y="35"/>
                    </a:cubicBezTo>
                    <a:cubicBezTo>
                      <a:pt x="59" y="38"/>
                      <a:pt x="61" y="38"/>
                      <a:pt x="62" y="34"/>
                    </a:cubicBezTo>
                    <a:cubicBezTo>
                      <a:pt x="62" y="30"/>
                      <a:pt x="59" y="23"/>
                      <a:pt x="59" y="18"/>
                    </a:cubicBezTo>
                    <a:cubicBezTo>
                      <a:pt x="58" y="12"/>
                      <a:pt x="53" y="6"/>
                      <a:pt x="53" y="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44" name="Freeform 154"/>
              <p:cNvSpPr>
                <a:spLocks noEditPoints="1"/>
              </p:cNvSpPr>
              <p:nvPr/>
            </p:nvSpPr>
            <p:spPr bwMode="auto">
              <a:xfrm>
                <a:off x="6882020" y="3843131"/>
                <a:ext cx="304746" cy="189271"/>
              </a:xfrm>
              <a:custGeom>
                <a:avLst/>
                <a:gdLst>
                  <a:gd name="T0" fmla="*/ 72 w 101"/>
                  <a:gd name="T1" fmla="*/ 2 h 61"/>
                  <a:gd name="T2" fmla="*/ 55 w 101"/>
                  <a:gd name="T3" fmla="*/ 3 h 61"/>
                  <a:gd name="T4" fmla="*/ 42 w 101"/>
                  <a:gd name="T5" fmla="*/ 14 h 61"/>
                  <a:gd name="T6" fmla="*/ 36 w 101"/>
                  <a:gd name="T7" fmla="*/ 16 h 61"/>
                  <a:gd name="T8" fmla="*/ 24 w 101"/>
                  <a:gd name="T9" fmla="*/ 14 h 61"/>
                  <a:gd name="T10" fmla="*/ 14 w 101"/>
                  <a:gd name="T11" fmla="*/ 14 h 61"/>
                  <a:gd name="T12" fmla="*/ 8 w 101"/>
                  <a:gd name="T13" fmla="*/ 13 h 61"/>
                  <a:gd name="T14" fmla="*/ 4 w 101"/>
                  <a:gd name="T15" fmla="*/ 16 h 61"/>
                  <a:gd name="T16" fmla="*/ 4 w 101"/>
                  <a:gd name="T17" fmla="*/ 20 h 61"/>
                  <a:gd name="T18" fmla="*/ 1 w 101"/>
                  <a:gd name="T19" fmla="*/ 22 h 61"/>
                  <a:gd name="T20" fmla="*/ 1 w 101"/>
                  <a:gd name="T21" fmla="*/ 28 h 61"/>
                  <a:gd name="T22" fmla="*/ 4 w 101"/>
                  <a:gd name="T23" fmla="*/ 41 h 61"/>
                  <a:gd name="T24" fmla="*/ 7 w 101"/>
                  <a:gd name="T25" fmla="*/ 53 h 61"/>
                  <a:gd name="T26" fmla="*/ 22 w 101"/>
                  <a:gd name="T27" fmla="*/ 52 h 61"/>
                  <a:gd name="T28" fmla="*/ 33 w 101"/>
                  <a:gd name="T29" fmla="*/ 48 h 61"/>
                  <a:gd name="T30" fmla="*/ 42 w 101"/>
                  <a:gd name="T31" fmla="*/ 44 h 61"/>
                  <a:gd name="T32" fmla="*/ 50 w 101"/>
                  <a:gd name="T33" fmla="*/ 42 h 61"/>
                  <a:gd name="T34" fmla="*/ 57 w 101"/>
                  <a:gd name="T35" fmla="*/ 38 h 61"/>
                  <a:gd name="T36" fmla="*/ 75 w 101"/>
                  <a:gd name="T37" fmla="*/ 32 h 61"/>
                  <a:gd name="T38" fmla="*/ 83 w 101"/>
                  <a:gd name="T39" fmla="*/ 24 h 61"/>
                  <a:gd name="T40" fmla="*/ 90 w 101"/>
                  <a:gd name="T41" fmla="*/ 21 h 61"/>
                  <a:gd name="T42" fmla="*/ 80 w 101"/>
                  <a:gd name="T43" fmla="*/ 0 h 61"/>
                  <a:gd name="T44" fmla="*/ 72 w 101"/>
                  <a:gd name="T45" fmla="*/ 2 h 61"/>
                  <a:gd name="T46" fmla="*/ 92 w 101"/>
                  <a:gd name="T47" fmla="*/ 58 h 61"/>
                  <a:gd name="T48" fmla="*/ 101 w 101"/>
                  <a:gd name="T49" fmla="*/ 56 h 61"/>
                  <a:gd name="T50" fmla="*/ 92 w 101"/>
                  <a:gd name="T51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1" h="61">
                    <a:moveTo>
                      <a:pt x="72" y="2"/>
                    </a:moveTo>
                    <a:cubicBezTo>
                      <a:pt x="67" y="3"/>
                      <a:pt x="56" y="2"/>
                      <a:pt x="55" y="3"/>
                    </a:cubicBezTo>
                    <a:cubicBezTo>
                      <a:pt x="54" y="4"/>
                      <a:pt x="43" y="11"/>
                      <a:pt x="42" y="14"/>
                    </a:cubicBezTo>
                    <a:cubicBezTo>
                      <a:pt x="41" y="18"/>
                      <a:pt x="38" y="18"/>
                      <a:pt x="36" y="16"/>
                    </a:cubicBezTo>
                    <a:cubicBezTo>
                      <a:pt x="34" y="15"/>
                      <a:pt x="25" y="15"/>
                      <a:pt x="24" y="14"/>
                    </a:cubicBezTo>
                    <a:cubicBezTo>
                      <a:pt x="24" y="14"/>
                      <a:pt x="17" y="13"/>
                      <a:pt x="14" y="14"/>
                    </a:cubicBezTo>
                    <a:cubicBezTo>
                      <a:pt x="11" y="14"/>
                      <a:pt x="9" y="12"/>
                      <a:pt x="8" y="13"/>
                    </a:cubicBezTo>
                    <a:cubicBezTo>
                      <a:pt x="6" y="13"/>
                      <a:pt x="5" y="15"/>
                      <a:pt x="4" y="16"/>
                    </a:cubicBezTo>
                    <a:cubicBezTo>
                      <a:pt x="3" y="17"/>
                      <a:pt x="5" y="19"/>
                      <a:pt x="4" y="20"/>
                    </a:cubicBezTo>
                    <a:cubicBezTo>
                      <a:pt x="4" y="21"/>
                      <a:pt x="3" y="21"/>
                      <a:pt x="1" y="22"/>
                    </a:cubicBezTo>
                    <a:cubicBezTo>
                      <a:pt x="1" y="24"/>
                      <a:pt x="2" y="26"/>
                      <a:pt x="1" y="28"/>
                    </a:cubicBezTo>
                    <a:cubicBezTo>
                      <a:pt x="0" y="30"/>
                      <a:pt x="1" y="37"/>
                      <a:pt x="4" y="41"/>
                    </a:cubicBezTo>
                    <a:cubicBezTo>
                      <a:pt x="6" y="45"/>
                      <a:pt x="5" y="52"/>
                      <a:pt x="7" y="53"/>
                    </a:cubicBezTo>
                    <a:cubicBezTo>
                      <a:pt x="8" y="55"/>
                      <a:pt x="18" y="54"/>
                      <a:pt x="22" y="52"/>
                    </a:cubicBezTo>
                    <a:cubicBezTo>
                      <a:pt x="26" y="49"/>
                      <a:pt x="29" y="48"/>
                      <a:pt x="33" y="48"/>
                    </a:cubicBezTo>
                    <a:cubicBezTo>
                      <a:pt x="36" y="48"/>
                      <a:pt x="41" y="45"/>
                      <a:pt x="42" y="44"/>
                    </a:cubicBezTo>
                    <a:cubicBezTo>
                      <a:pt x="43" y="42"/>
                      <a:pt x="48" y="42"/>
                      <a:pt x="50" y="42"/>
                    </a:cubicBezTo>
                    <a:cubicBezTo>
                      <a:pt x="52" y="43"/>
                      <a:pt x="55" y="40"/>
                      <a:pt x="57" y="38"/>
                    </a:cubicBezTo>
                    <a:cubicBezTo>
                      <a:pt x="59" y="36"/>
                      <a:pt x="67" y="35"/>
                      <a:pt x="75" y="32"/>
                    </a:cubicBezTo>
                    <a:cubicBezTo>
                      <a:pt x="83" y="30"/>
                      <a:pt x="81" y="26"/>
                      <a:pt x="83" y="24"/>
                    </a:cubicBezTo>
                    <a:cubicBezTo>
                      <a:pt x="84" y="22"/>
                      <a:pt x="87" y="22"/>
                      <a:pt x="90" y="21"/>
                    </a:cubicBezTo>
                    <a:cubicBezTo>
                      <a:pt x="86" y="13"/>
                      <a:pt x="82" y="4"/>
                      <a:pt x="80" y="0"/>
                    </a:cubicBezTo>
                    <a:cubicBezTo>
                      <a:pt x="76" y="1"/>
                      <a:pt x="73" y="2"/>
                      <a:pt x="72" y="2"/>
                    </a:cubicBezTo>
                    <a:close/>
                    <a:moveTo>
                      <a:pt x="92" y="58"/>
                    </a:moveTo>
                    <a:cubicBezTo>
                      <a:pt x="95" y="61"/>
                      <a:pt x="100" y="57"/>
                      <a:pt x="101" y="56"/>
                    </a:cubicBezTo>
                    <a:cubicBezTo>
                      <a:pt x="101" y="55"/>
                      <a:pt x="89" y="55"/>
                      <a:pt x="92" y="5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45" name="Freeform 155"/>
              <p:cNvSpPr>
                <a:spLocks noEditPoints="1"/>
              </p:cNvSpPr>
              <p:nvPr/>
            </p:nvSpPr>
            <p:spPr bwMode="auto">
              <a:xfrm>
                <a:off x="9719093" y="4496381"/>
                <a:ext cx="205289" cy="152469"/>
              </a:xfrm>
              <a:custGeom>
                <a:avLst/>
                <a:gdLst>
                  <a:gd name="T0" fmla="*/ 0 w 68"/>
                  <a:gd name="T1" fmla="*/ 2 h 49"/>
                  <a:gd name="T2" fmla="*/ 11 w 68"/>
                  <a:gd name="T3" fmla="*/ 14 h 49"/>
                  <a:gd name="T4" fmla="*/ 0 w 68"/>
                  <a:gd name="T5" fmla="*/ 2 h 49"/>
                  <a:gd name="T6" fmla="*/ 16 w 68"/>
                  <a:gd name="T7" fmla="*/ 13 h 49"/>
                  <a:gd name="T8" fmla="*/ 23 w 68"/>
                  <a:gd name="T9" fmla="*/ 18 h 49"/>
                  <a:gd name="T10" fmla="*/ 16 w 68"/>
                  <a:gd name="T11" fmla="*/ 13 h 49"/>
                  <a:gd name="T12" fmla="*/ 44 w 68"/>
                  <a:gd name="T13" fmla="*/ 28 h 49"/>
                  <a:gd name="T14" fmla="*/ 32 w 68"/>
                  <a:gd name="T15" fmla="*/ 21 h 49"/>
                  <a:gd name="T16" fmla="*/ 44 w 68"/>
                  <a:gd name="T17" fmla="*/ 28 h 49"/>
                  <a:gd name="T18" fmla="*/ 43 w 68"/>
                  <a:gd name="T19" fmla="*/ 36 h 49"/>
                  <a:gd name="T20" fmla="*/ 51 w 68"/>
                  <a:gd name="T21" fmla="*/ 40 h 49"/>
                  <a:gd name="T22" fmla="*/ 43 w 68"/>
                  <a:gd name="T23" fmla="*/ 36 h 49"/>
                  <a:gd name="T24" fmla="*/ 58 w 68"/>
                  <a:gd name="T25" fmla="*/ 44 h 49"/>
                  <a:gd name="T26" fmla="*/ 66 w 68"/>
                  <a:gd name="T27" fmla="*/ 48 h 49"/>
                  <a:gd name="T28" fmla="*/ 58 w 68"/>
                  <a:gd name="T29" fmla="*/ 44 h 49"/>
                  <a:gd name="T30" fmla="*/ 52 w 68"/>
                  <a:gd name="T31" fmla="*/ 27 h 49"/>
                  <a:gd name="T32" fmla="*/ 58 w 68"/>
                  <a:gd name="T33" fmla="*/ 39 h 49"/>
                  <a:gd name="T34" fmla="*/ 52 w 68"/>
                  <a:gd name="T35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49">
                    <a:moveTo>
                      <a:pt x="0" y="2"/>
                    </a:moveTo>
                    <a:cubicBezTo>
                      <a:pt x="0" y="4"/>
                      <a:pt x="8" y="16"/>
                      <a:pt x="11" y="14"/>
                    </a:cubicBezTo>
                    <a:cubicBezTo>
                      <a:pt x="16" y="11"/>
                      <a:pt x="1" y="0"/>
                      <a:pt x="0" y="2"/>
                    </a:cubicBezTo>
                    <a:close/>
                    <a:moveTo>
                      <a:pt x="16" y="13"/>
                    </a:moveTo>
                    <a:cubicBezTo>
                      <a:pt x="16" y="14"/>
                      <a:pt x="22" y="19"/>
                      <a:pt x="23" y="18"/>
                    </a:cubicBezTo>
                    <a:cubicBezTo>
                      <a:pt x="25" y="18"/>
                      <a:pt x="17" y="11"/>
                      <a:pt x="16" y="13"/>
                    </a:cubicBezTo>
                    <a:close/>
                    <a:moveTo>
                      <a:pt x="44" y="28"/>
                    </a:moveTo>
                    <a:cubicBezTo>
                      <a:pt x="46" y="26"/>
                      <a:pt x="33" y="19"/>
                      <a:pt x="32" y="21"/>
                    </a:cubicBezTo>
                    <a:cubicBezTo>
                      <a:pt x="32" y="23"/>
                      <a:pt x="42" y="29"/>
                      <a:pt x="44" y="28"/>
                    </a:cubicBezTo>
                    <a:close/>
                    <a:moveTo>
                      <a:pt x="43" y="36"/>
                    </a:moveTo>
                    <a:cubicBezTo>
                      <a:pt x="44" y="39"/>
                      <a:pt x="49" y="42"/>
                      <a:pt x="51" y="40"/>
                    </a:cubicBezTo>
                    <a:cubicBezTo>
                      <a:pt x="54" y="39"/>
                      <a:pt x="42" y="32"/>
                      <a:pt x="43" y="36"/>
                    </a:cubicBezTo>
                    <a:close/>
                    <a:moveTo>
                      <a:pt x="58" y="44"/>
                    </a:moveTo>
                    <a:cubicBezTo>
                      <a:pt x="58" y="45"/>
                      <a:pt x="63" y="49"/>
                      <a:pt x="66" y="48"/>
                    </a:cubicBezTo>
                    <a:cubicBezTo>
                      <a:pt x="68" y="46"/>
                      <a:pt x="57" y="42"/>
                      <a:pt x="58" y="44"/>
                    </a:cubicBezTo>
                    <a:close/>
                    <a:moveTo>
                      <a:pt x="52" y="27"/>
                    </a:moveTo>
                    <a:cubicBezTo>
                      <a:pt x="50" y="31"/>
                      <a:pt x="57" y="38"/>
                      <a:pt x="58" y="39"/>
                    </a:cubicBezTo>
                    <a:cubicBezTo>
                      <a:pt x="59" y="39"/>
                      <a:pt x="53" y="24"/>
                      <a:pt x="52" y="27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46" name="Freeform 156"/>
              <p:cNvSpPr>
                <a:spLocks noEditPoints="1"/>
              </p:cNvSpPr>
              <p:nvPr/>
            </p:nvSpPr>
            <p:spPr bwMode="auto">
              <a:xfrm>
                <a:off x="9719093" y="4496381"/>
                <a:ext cx="205289" cy="152469"/>
              </a:xfrm>
              <a:custGeom>
                <a:avLst/>
                <a:gdLst>
                  <a:gd name="T0" fmla="*/ 0 w 68"/>
                  <a:gd name="T1" fmla="*/ 2 h 49"/>
                  <a:gd name="T2" fmla="*/ 11 w 68"/>
                  <a:gd name="T3" fmla="*/ 14 h 49"/>
                  <a:gd name="T4" fmla="*/ 0 w 68"/>
                  <a:gd name="T5" fmla="*/ 2 h 49"/>
                  <a:gd name="T6" fmla="*/ 16 w 68"/>
                  <a:gd name="T7" fmla="*/ 13 h 49"/>
                  <a:gd name="T8" fmla="*/ 23 w 68"/>
                  <a:gd name="T9" fmla="*/ 18 h 49"/>
                  <a:gd name="T10" fmla="*/ 16 w 68"/>
                  <a:gd name="T11" fmla="*/ 13 h 49"/>
                  <a:gd name="T12" fmla="*/ 44 w 68"/>
                  <a:gd name="T13" fmla="*/ 28 h 49"/>
                  <a:gd name="T14" fmla="*/ 32 w 68"/>
                  <a:gd name="T15" fmla="*/ 21 h 49"/>
                  <a:gd name="T16" fmla="*/ 44 w 68"/>
                  <a:gd name="T17" fmla="*/ 28 h 49"/>
                  <a:gd name="T18" fmla="*/ 43 w 68"/>
                  <a:gd name="T19" fmla="*/ 36 h 49"/>
                  <a:gd name="T20" fmla="*/ 51 w 68"/>
                  <a:gd name="T21" fmla="*/ 40 h 49"/>
                  <a:gd name="T22" fmla="*/ 43 w 68"/>
                  <a:gd name="T23" fmla="*/ 36 h 49"/>
                  <a:gd name="T24" fmla="*/ 58 w 68"/>
                  <a:gd name="T25" fmla="*/ 44 h 49"/>
                  <a:gd name="T26" fmla="*/ 66 w 68"/>
                  <a:gd name="T27" fmla="*/ 48 h 49"/>
                  <a:gd name="T28" fmla="*/ 58 w 68"/>
                  <a:gd name="T29" fmla="*/ 44 h 49"/>
                  <a:gd name="T30" fmla="*/ 52 w 68"/>
                  <a:gd name="T31" fmla="*/ 27 h 49"/>
                  <a:gd name="T32" fmla="*/ 58 w 68"/>
                  <a:gd name="T33" fmla="*/ 39 h 49"/>
                  <a:gd name="T34" fmla="*/ 52 w 68"/>
                  <a:gd name="T35" fmla="*/ 2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49">
                    <a:moveTo>
                      <a:pt x="0" y="2"/>
                    </a:moveTo>
                    <a:cubicBezTo>
                      <a:pt x="0" y="4"/>
                      <a:pt x="8" y="16"/>
                      <a:pt x="11" y="14"/>
                    </a:cubicBezTo>
                    <a:cubicBezTo>
                      <a:pt x="16" y="11"/>
                      <a:pt x="1" y="0"/>
                      <a:pt x="0" y="2"/>
                    </a:cubicBezTo>
                    <a:close/>
                    <a:moveTo>
                      <a:pt x="16" y="13"/>
                    </a:moveTo>
                    <a:cubicBezTo>
                      <a:pt x="16" y="14"/>
                      <a:pt x="22" y="19"/>
                      <a:pt x="23" y="18"/>
                    </a:cubicBezTo>
                    <a:cubicBezTo>
                      <a:pt x="25" y="18"/>
                      <a:pt x="17" y="11"/>
                      <a:pt x="16" y="13"/>
                    </a:cubicBezTo>
                    <a:close/>
                    <a:moveTo>
                      <a:pt x="44" y="28"/>
                    </a:moveTo>
                    <a:cubicBezTo>
                      <a:pt x="46" y="26"/>
                      <a:pt x="33" y="19"/>
                      <a:pt x="32" y="21"/>
                    </a:cubicBezTo>
                    <a:cubicBezTo>
                      <a:pt x="32" y="23"/>
                      <a:pt x="42" y="29"/>
                      <a:pt x="44" y="28"/>
                    </a:cubicBezTo>
                    <a:close/>
                    <a:moveTo>
                      <a:pt x="43" y="36"/>
                    </a:moveTo>
                    <a:cubicBezTo>
                      <a:pt x="44" y="39"/>
                      <a:pt x="49" y="42"/>
                      <a:pt x="51" y="40"/>
                    </a:cubicBezTo>
                    <a:cubicBezTo>
                      <a:pt x="54" y="39"/>
                      <a:pt x="42" y="32"/>
                      <a:pt x="43" y="36"/>
                    </a:cubicBezTo>
                    <a:close/>
                    <a:moveTo>
                      <a:pt x="58" y="44"/>
                    </a:moveTo>
                    <a:cubicBezTo>
                      <a:pt x="58" y="45"/>
                      <a:pt x="63" y="49"/>
                      <a:pt x="66" y="48"/>
                    </a:cubicBezTo>
                    <a:cubicBezTo>
                      <a:pt x="68" y="46"/>
                      <a:pt x="57" y="42"/>
                      <a:pt x="58" y="44"/>
                    </a:cubicBezTo>
                    <a:close/>
                    <a:moveTo>
                      <a:pt x="52" y="27"/>
                    </a:moveTo>
                    <a:cubicBezTo>
                      <a:pt x="50" y="31"/>
                      <a:pt x="57" y="38"/>
                      <a:pt x="58" y="39"/>
                    </a:cubicBezTo>
                    <a:cubicBezTo>
                      <a:pt x="59" y="39"/>
                      <a:pt x="53" y="24"/>
                      <a:pt x="52" y="27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47" name="Freeform 158"/>
              <p:cNvSpPr>
                <a:spLocks noEditPoints="1"/>
              </p:cNvSpPr>
              <p:nvPr/>
            </p:nvSpPr>
            <p:spPr bwMode="auto">
              <a:xfrm>
                <a:off x="10014914" y="5317873"/>
                <a:ext cx="316222" cy="389059"/>
              </a:xfrm>
              <a:custGeom>
                <a:avLst/>
                <a:gdLst>
                  <a:gd name="T0" fmla="*/ 65 w 105"/>
                  <a:gd name="T1" fmla="*/ 60 h 125"/>
                  <a:gd name="T2" fmla="*/ 58 w 105"/>
                  <a:gd name="T3" fmla="*/ 63 h 125"/>
                  <a:gd name="T4" fmla="*/ 50 w 105"/>
                  <a:gd name="T5" fmla="*/ 59 h 125"/>
                  <a:gd name="T6" fmla="*/ 46 w 105"/>
                  <a:gd name="T7" fmla="*/ 66 h 125"/>
                  <a:gd name="T8" fmla="*/ 39 w 105"/>
                  <a:gd name="T9" fmla="*/ 78 h 125"/>
                  <a:gd name="T10" fmla="*/ 16 w 105"/>
                  <a:gd name="T11" fmla="*/ 94 h 125"/>
                  <a:gd name="T12" fmla="*/ 5 w 105"/>
                  <a:gd name="T13" fmla="*/ 104 h 125"/>
                  <a:gd name="T14" fmla="*/ 3 w 105"/>
                  <a:gd name="T15" fmla="*/ 113 h 125"/>
                  <a:gd name="T16" fmla="*/ 11 w 105"/>
                  <a:gd name="T17" fmla="*/ 116 h 125"/>
                  <a:gd name="T18" fmla="*/ 17 w 105"/>
                  <a:gd name="T19" fmla="*/ 119 h 125"/>
                  <a:gd name="T20" fmla="*/ 32 w 105"/>
                  <a:gd name="T21" fmla="*/ 115 h 125"/>
                  <a:gd name="T22" fmla="*/ 38 w 105"/>
                  <a:gd name="T23" fmla="*/ 105 h 125"/>
                  <a:gd name="T24" fmla="*/ 42 w 105"/>
                  <a:gd name="T25" fmla="*/ 96 h 125"/>
                  <a:gd name="T26" fmla="*/ 51 w 105"/>
                  <a:gd name="T27" fmla="*/ 91 h 125"/>
                  <a:gd name="T28" fmla="*/ 54 w 105"/>
                  <a:gd name="T29" fmla="*/ 86 h 125"/>
                  <a:gd name="T30" fmla="*/ 60 w 105"/>
                  <a:gd name="T31" fmla="*/ 78 h 125"/>
                  <a:gd name="T32" fmla="*/ 66 w 105"/>
                  <a:gd name="T33" fmla="*/ 67 h 125"/>
                  <a:gd name="T34" fmla="*/ 65 w 105"/>
                  <a:gd name="T35" fmla="*/ 60 h 125"/>
                  <a:gd name="T36" fmla="*/ 11 w 105"/>
                  <a:gd name="T37" fmla="*/ 125 h 125"/>
                  <a:gd name="T38" fmla="*/ 14 w 105"/>
                  <a:gd name="T39" fmla="*/ 121 h 125"/>
                  <a:gd name="T40" fmla="*/ 11 w 105"/>
                  <a:gd name="T41" fmla="*/ 125 h 125"/>
                  <a:gd name="T42" fmla="*/ 96 w 105"/>
                  <a:gd name="T43" fmla="*/ 30 h 125"/>
                  <a:gd name="T44" fmla="*/ 87 w 105"/>
                  <a:gd name="T45" fmla="*/ 30 h 125"/>
                  <a:gd name="T46" fmla="*/ 82 w 105"/>
                  <a:gd name="T47" fmla="*/ 25 h 125"/>
                  <a:gd name="T48" fmla="*/ 79 w 105"/>
                  <a:gd name="T49" fmla="*/ 18 h 125"/>
                  <a:gd name="T50" fmla="*/ 78 w 105"/>
                  <a:gd name="T51" fmla="*/ 23 h 125"/>
                  <a:gd name="T52" fmla="*/ 75 w 105"/>
                  <a:gd name="T53" fmla="*/ 21 h 125"/>
                  <a:gd name="T54" fmla="*/ 72 w 105"/>
                  <a:gd name="T55" fmla="*/ 15 h 125"/>
                  <a:gd name="T56" fmla="*/ 69 w 105"/>
                  <a:gd name="T57" fmla="*/ 7 h 125"/>
                  <a:gd name="T58" fmla="*/ 58 w 105"/>
                  <a:gd name="T59" fmla="*/ 0 h 125"/>
                  <a:gd name="T60" fmla="*/ 61 w 105"/>
                  <a:gd name="T61" fmla="*/ 9 h 125"/>
                  <a:gd name="T62" fmla="*/ 67 w 105"/>
                  <a:gd name="T63" fmla="*/ 15 h 125"/>
                  <a:gd name="T64" fmla="*/ 72 w 105"/>
                  <a:gd name="T65" fmla="*/ 21 h 125"/>
                  <a:gd name="T66" fmla="*/ 70 w 105"/>
                  <a:gd name="T67" fmla="*/ 34 h 125"/>
                  <a:gd name="T68" fmla="*/ 64 w 105"/>
                  <a:gd name="T69" fmla="*/ 42 h 125"/>
                  <a:gd name="T70" fmla="*/ 75 w 105"/>
                  <a:gd name="T71" fmla="*/ 52 h 125"/>
                  <a:gd name="T72" fmla="*/ 72 w 105"/>
                  <a:gd name="T73" fmla="*/ 65 h 125"/>
                  <a:gd name="T74" fmla="*/ 80 w 105"/>
                  <a:gd name="T75" fmla="*/ 66 h 125"/>
                  <a:gd name="T76" fmla="*/ 89 w 105"/>
                  <a:gd name="T77" fmla="*/ 53 h 125"/>
                  <a:gd name="T78" fmla="*/ 92 w 105"/>
                  <a:gd name="T79" fmla="*/ 44 h 125"/>
                  <a:gd name="T80" fmla="*/ 98 w 105"/>
                  <a:gd name="T81" fmla="*/ 43 h 125"/>
                  <a:gd name="T82" fmla="*/ 101 w 105"/>
                  <a:gd name="T83" fmla="*/ 37 h 125"/>
                  <a:gd name="T84" fmla="*/ 104 w 105"/>
                  <a:gd name="T85" fmla="*/ 30 h 125"/>
                  <a:gd name="T86" fmla="*/ 96 w 105"/>
                  <a:gd name="T87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5" h="125">
                    <a:moveTo>
                      <a:pt x="65" y="60"/>
                    </a:moveTo>
                    <a:cubicBezTo>
                      <a:pt x="63" y="59"/>
                      <a:pt x="61" y="61"/>
                      <a:pt x="58" y="63"/>
                    </a:cubicBezTo>
                    <a:cubicBezTo>
                      <a:pt x="56" y="64"/>
                      <a:pt x="54" y="56"/>
                      <a:pt x="50" y="59"/>
                    </a:cubicBezTo>
                    <a:cubicBezTo>
                      <a:pt x="47" y="62"/>
                      <a:pt x="50" y="63"/>
                      <a:pt x="46" y="66"/>
                    </a:cubicBezTo>
                    <a:cubicBezTo>
                      <a:pt x="42" y="70"/>
                      <a:pt x="44" y="71"/>
                      <a:pt x="39" y="78"/>
                    </a:cubicBezTo>
                    <a:cubicBezTo>
                      <a:pt x="34" y="85"/>
                      <a:pt x="18" y="90"/>
                      <a:pt x="16" y="94"/>
                    </a:cubicBezTo>
                    <a:cubicBezTo>
                      <a:pt x="13" y="97"/>
                      <a:pt x="5" y="101"/>
                      <a:pt x="5" y="104"/>
                    </a:cubicBezTo>
                    <a:cubicBezTo>
                      <a:pt x="5" y="107"/>
                      <a:pt x="0" y="109"/>
                      <a:pt x="3" y="113"/>
                    </a:cubicBezTo>
                    <a:cubicBezTo>
                      <a:pt x="5" y="116"/>
                      <a:pt x="8" y="114"/>
                      <a:pt x="11" y="116"/>
                    </a:cubicBezTo>
                    <a:cubicBezTo>
                      <a:pt x="13" y="119"/>
                      <a:pt x="16" y="116"/>
                      <a:pt x="17" y="119"/>
                    </a:cubicBezTo>
                    <a:cubicBezTo>
                      <a:pt x="18" y="121"/>
                      <a:pt x="26" y="121"/>
                      <a:pt x="32" y="115"/>
                    </a:cubicBezTo>
                    <a:cubicBezTo>
                      <a:pt x="38" y="109"/>
                      <a:pt x="35" y="107"/>
                      <a:pt x="38" y="105"/>
                    </a:cubicBezTo>
                    <a:cubicBezTo>
                      <a:pt x="40" y="104"/>
                      <a:pt x="41" y="99"/>
                      <a:pt x="42" y="96"/>
                    </a:cubicBezTo>
                    <a:cubicBezTo>
                      <a:pt x="44" y="94"/>
                      <a:pt x="45" y="91"/>
                      <a:pt x="51" y="91"/>
                    </a:cubicBezTo>
                    <a:cubicBezTo>
                      <a:pt x="58" y="91"/>
                      <a:pt x="55" y="89"/>
                      <a:pt x="54" y="86"/>
                    </a:cubicBezTo>
                    <a:cubicBezTo>
                      <a:pt x="54" y="83"/>
                      <a:pt x="60" y="82"/>
                      <a:pt x="60" y="78"/>
                    </a:cubicBezTo>
                    <a:cubicBezTo>
                      <a:pt x="60" y="74"/>
                      <a:pt x="68" y="71"/>
                      <a:pt x="66" y="67"/>
                    </a:cubicBezTo>
                    <a:cubicBezTo>
                      <a:pt x="65" y="64"/>
                      <a:pt x="68" y="62"/>
                      <a:pt x="65" y="60"/>
                    </a:cubicBezTo>
                    <a:close/>
                    <a:moveTo>
                      <a:pt x="11" y="125"/>
                    </a:moveTo>
                    <a:cubicBezTo>
                      <a:pt x="13" y="125"/>
                      <a:pt x="17" y="124"/>
                      <a:pt x="14" y="121"/>
                    </a:cubicBezTo>
                    <a:cubicBezTo>
                      <a:pt x="12" y="118"/>
                      <a:pt x="8" y="124"/>
                      <a:pt x="11" y="125"/>
                    </a:cubicBezTo>
                    <a:close/>
                    <a:moveTo>
                      <a:pt x="96" y="30"/>
                    </a:moveTo>
                    <a:cubicBezTo>
                      <a:pt x="94" y="33"/>
                      <a:pt x="91" y="30"/>
                      <a:pt x="87" y="30"/>
                    </a:cubicBezTo>
                    <a:cubicBezTo>
                      <a:pt x="84" y="30"/>
                      <a:pt x="82" y="27"/>
                      <a:pt x="82" y="25"/>
                    </a:cubicBezTo>
                    <a:cubicBezTo>
                      <a:pt x="82" y="22"/>
                      <a:pt x="82" y="18"/>
                      <a:pt x="79" y="18"/>
                    </a:cubicBezTo>
                    <a:cubicBezTo>
                      <a:pt x="76" y="18"/>
                      <a:pt x="80" y="21"/>
                      <a:pt x="78" y="23"/>
                    </a:cubicBezTo>
                    <a:cubicBezTo>
                      <a:pt x="77" y="24"/>
                      <a:pt x="77" y="21"/>
                      <a:pt x="75" y="21"/>
                    </a:cubicBezTo>
                    <a:cubicBezTo>
                      <a:pt x="74" y="21"/>
                      <a:pt x="72" y="19"/>
                      <a:pt x="72" y="15"/>
                    </a:cubicBezTo>
                    <a:cubicBezTo>
                      <a:pt x="72" y="11"/>
                      <a:pt x="69" y="12"/>
                      <a:pt x="69" y="7"/>
                    </a:cubicBezTo>
                    <a:cubicBezTo>
                      <a:pt x="69" y="3"/>
                      <a:pt x="62" y="0"/>
                      <a:pt x="58" y="0"/>
                    </a:cubicBezTo>
                    <a:cubicBezTo>
                      <a:pt x="55" y="0"/>
                      <a:pt x="59" y="7"/>
                      <a:pt x="61" y="9"/>
                    </a:cubicBezTo>
                    <a:cubicBezTo>
                      <a:pt x="63" y="11"/>
                      <a:pt x="67" y="13"/>
                      <a:pt x="67" y="15"/>
                    </a:cubicBezTo>
                    <a:cubicBezTo>
                      <a:pt x="67" y="16"/>
                      <a:pt x="70" y="21"/>
                      <a:pt x="72" y="21"/>
                    </a:cubicBezTo>
                    <a:cubicBezTo>
                      <a:pt x="74" y="22"/>
                      <a:pt x="70" y="29"/>
                      <a:pt x="70" y="34"/>
                    </a:cubicBezTo>
                    <a:cubicBezTo>
                      <a:pt x="70" y="39"/>
                      <a:pt x="66" y="38"/>
                      <a:pt x="64" y="42"/>
                    </a:cubicBezTo>
                    <a:cubicBezTo>
                      <a:pt x="61" y="45"/>
                      <a:pt x="71" y="48"/>
                      <a:pt x="75" y="52"/>
                    </a:cubicBezTo>
                    <a:cubicBezTo>
                      <a:pt x="79" y="55"/>
                      <a:pt x="71" y="63"/>
                      <a:pt x="72" y="65"/>
                    </a:cubicBezTo>
                    <a:cubicBezTo>
                      <a:pt x="73" y="66"/>
                      <a:pt x="76" y="67"/>
                      <a:pt x="80" y="66"/>
                    </a:cubicBezTo>
                    <a:cubicBezTo>
                      <a:pt x="84" y="65"/>
                      <a:pt x="86" y="56"/>
                      <a:pt x="89" y="53"/>
                    </a:cubicBezTo>
                    <a:cubicBezTo>
                      <a:pt x="92" y="51"/>
                      <a:pt x="90" y="46"/>
                      <a:pt x="92" y="44"/>
                    </a:cubicBezTo>
                    <a:cubicBezTo>
                      <a:pt x="93" y="42"/>
                      <a:pt x="95" y="43"/>
                      <a:pt x="98" y="43"/>
                    </a:cubicBezTo>
                    <a:cubicBezTo>
                      <a:pt x="100" y="43"/>
                      <a:pt x="98" y="37"/>
                      <a:pt x="101" y="37"/>
                    </a:cubicBezTo>
                    <a:cubicBezTo>
                      <a:pt x="104" y="37"/>
                      <a:pt x="102" y="34"/>
                      <a:pt x="104" y="30"/>
                    </a:cubicBezTo>
                    <a:cubicBezTo>
                      <a:pt x="105" y="26"/>
                      <a:pt x="97" y="28"/>
                      <a:pt x="96" y="3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48" name="Freeform 159"/>
              <p:cNvSpPr>
                <a:spLocks/>
              </p:cNvSpPr>
              <p:nvPr/>
            </p:nvSpPr>
            <p:spPr bwMode="auto">
              <a:xfrm>
                <a:off x="7140863" y="3149134"/>
                <a:ext cx="364675" cy="236590"/>
              </a:xfrm>
              <a:custGeom>
                <a:avLst/>
                <a:gdLst>
                  <a:gd name="T0" fmla="*/ 120 w 121"/>
                  <a:gd name="T1" fmla="*/ 48 h 76"/>
                  <a:gd name="T2" fmla="*/ 113 w 121"/>
                  <a:gd name="T3" fmla="*/ 45 h 76"/>
                  <a:gd name="T4" fmla="*/ 104 w 121"/>
                  <a:gd name="T5" fmla="*/ 40 h 76"/>
                  <a:gd name="T6" fmla="*/ 94 w 121"/>
                  <a:gd name="T7" fmla="*/ 34 h 76"/>
                  <a:gd name="T8" fmla="*/ 86 w 121"/>
                  <a:gd name="T9" fmla="*/ 28 h 76"/>
                  <a:gd name="T10" fmla="*/ 82 w 121"/>
                  <a:gd name="T11" fmla="*/ 21 h 76"/>
                  <a:gd name="T12" fmla="*/ 79 w 121"/>
                  <a:gd name="T13" fmla="*/ 15 h 76"/>
                  <a:gd name="T14" fmla="*/ 66 w 121"/>
                  <a:gd name="T15" fmla="*/ 14 h 76"/>
                  <a:gd name="T16" fmla="*/ 63 w 121"/>
                  <a:gd name="T17" fmla="*/ 5 h 76"/>
                  <a:gd name="T18" fmla="*/ 57 w 121"/>
                  <a:gd name="T19" fmla="*/ 3 h 76"/>
                  <a:gd name="T20" fmla="*/ 51 w 121"/>
                  <a:gd name="T21" fmla="*/ 1 h 76"/>
                  <a:gd name="T22" fmla="*/ 47 w 121"/>
                  <a:gd name="T23" fmla="*/ 3 h 76"/>
                  <a:gd name="T24" fmla="*/ 44 w 121"/>
                  <a:gd name="T25" fmla="*/ 6 h 76"/>
                  <a:gd name="T26" fmla="*/ 38 w 121"/>
                  <a:gd name="T27" fmla="*/ 10 h 76"/>
                  <a:gd name="T28" fmla="*/ 35 w 121"/>
                  <a:gd name="T29" fmla="*/ 14 h 76"/>
                  <a:gd name="T30" fmla="*/ 29 w 121"/>
                  <a:gd name="T31" fmla="*/ 13 h 76"/>
                  <a:gd name="T32" fmla="*/ 23 w 121"/>
                  <a:gd name="T33" fmla="*/ 12 h 76"/>
                  <a:gd name="T34" fmla="*/ 13 w 121"/>
                  <a:gd name="T35" fmla="*/ 4 h 76"/>
                  <a:gd name="T36" fmla="*/ 4 w 121"/>
                  <a:gd name="T37" fmla="*/ 8 h 76"/>
                  <a:gd name="T38" fmla="*/ 8 w 121"/>
                  <a:gd name="T39" fmla="*/ 7 h 76"/>
                  <a:gd name="T40" fmla="*/ 15 w 121"/>
                  <a:gd name="T41" fmla="*/ 14 h 76"/>
                  <a:gd name="T42" fmla="*/ 19 w 121"/>
                  <a:gd name="T43" fmla="*/ 19 h 76"/>
                  <a:gd name="T44" fmla="*/ 10 w 121"/>
                  <a:gd name="T45" fmla="*/ 21 h 76"/>
                  <a:gd name="T46" fmla="*/ 3 w 121"/>
                  <a:gd name="T47" fmla="*/ 21 h 76"/>
                  <a:gd name="T48" fmla="*/ 4 w 121"/>
                  <a:gd name="T49" fmla="*/ 28 h 76"/>
                  <a:gd name="T50" fmla="*/ 5 w 121"/>
                  <a:gd name="T51" fmla="*/ 33 h 76"/>
                  <a:gd name="T52" fmla="*/ 10 w 121"/>
                  <a:gd name="T53" fmla="*/ 35 h 76"/>
                  <a:gd name="T54" fmla="*/ 11 w 121"/>
                  <a:gd name="T55" fmla="*/ 42 h 76"/>
                  <a:gd name="T56" fmla="*/ 11 w 121"/>
                  <a:gd name="T57" fmla="*/ 53 h 76"/>
                  <a:gd name="T58" fmla="*/ 18 w 121"/>
                  <a:gd name="T59" fmla="*/ 52 h 76"/>
                  <a:gd name="T60" fmla="*/ 26 w 121"/>
                  <a:gd name="T61" fmla="*/ 47 h 76"/>
                  <a:gd name="T62" fmla="*/ 32 w 121"/>
                  <a:gd name="T63" fmla="*/ 46 h 76"/>
                  <a:gd name="T64" fmla="*/ 41 w 121"/>
                  <a:gd name="T65" fmla="*/ 46 h 76"/>
                  <a:gd name="T66" fmla="*/ 48 w 121"/>
                  <a:gd name="T67" fmla="*/ 49 h 76"/>
                  <a:gd name="T68" fmla="*/ 52 w 121"/>
                  <a:gd name="T69" fmla="*/ 51 h 76"/>
                  <a:gd name="T70" fmla="*/ 59 w 121"/>
                  <a:gd name="T71" fmla="*/ 53 h 76"/>
                  <a:gd name="T72" fmla="*/ 63 w 121"/>
                  <a:gd name="T73" fmla="*/ 56 h 76"/>
                  <a:gd name="T74" fmla="*/ 68 w 121"/>
                  <a:gd name="T75" fmla="*/ 61 h 76"/>
                  <a:gd name="T76" fmla="*/ 74 w 121"/>
                  <a:gd name="T77" fmla="*/ 62 h 76"/>
                  <a:gd name="T78" fmla="*/ 76 w 121"/>
                  <a:gd name="T79" fmla="*/ 72 h 76"/>
                  <a:gd name="T80" fmla="*/ 78 w 121"/>
                  <a:gd name="T81" fmla="*/ 72 h 76"/>
                  <a:gd name="T82" fmla="*/ 84 w 121"/>
                  <a:gd name="T83" fmla="*/ 74 h 76"/>
                  <a:gd name="T84" fmla="*/ 91 w 121"/>
                  <a:gd name="T85" fmla="*/ 71 h 76"/>
                  <a:gd name="T86" fmla="*/ 103 w 121"/>
                  <a:gd name="T87" fmla="*/ 64 h 76"/>
                  <a:gd name="T88" fmla="*/ 108 w 121"/>
                  <a:gd name="T89" fmla="*/ 56 h 76"/>
                  <a:gd name="T90" fmla="*/ 115 w 121"/>
                  <a:gd name="T91" fmla="*/ 52 h 76"/>
                  <a:gd name="T92" fmla="*/ 121 w 121"/>
                  <a:gd name="T93" fmla="*/ 53 h 76"/>
                  <a:gd name="T94" fmla="*/ 120 w 121"/>
                  <a:gd name="T95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1" h="76">
                    <a:moveTo>
                      <a:pt x="120" y="48"/>
                    </a:moveTo>
                    <a:cubicBezTo>
                      <a:pt x="120" y="48"/>
                      <a:pt x="115" y="45"/>
                      <a:pt x="113" y="45"/>
                    </a:cubicBezTo>
                    <a:cubicBezTo>
                      <a:pt x="111" y="46"/>
                      <a:pt x="107" y="41"/>
                      <a:pt x="104" y="40"/>
                    </a:cubicBezTo>
                    <a:cubicBezTo>
                      <a:pt x="100" y="38"/>
                      <a:pt x="96" y="36"/>
                      <a:pt x="94" y="34"/>
                    </a:cubicBezTo>
                    <a:cubicBezTo>
                      <a:pt x="93" y="32"/>
                      <a:pt x="87" y="29"/>
                      <a:pt x="86" y="28"/>
                    </a:cubicBezTo>
                    <a:cubicBezTo>
                      <a:pt x="85" y="26"/>
                      <a:pt x="84" y="23"/>
                      <a:pt x="82" y="21"/>
                    </a:cubicBezTo>
                    <a:cubicBezTo>
                      <a:pt x="80" y="18"/>
                      <a:pt x="80" y="15"/>
                      <a:pt x="79" y="15"/>
                    </a:cubicBezTo>
                    <a:cubicBezTo>
                      <a:pt x="77" y="15"/>
                      <a:pt x="66" y="15"/>
                      <a:pt x="66" y="14"/>
                    </a:cubicBezTo>
                    <a:cubicBezTo>
                      <a:pt x="66" y="12"/>
                      <a:pt x="65" y="5"/>
                      <a:pt x="63" y="5"/>
                    </a:cubicBezTo>
                    <a:cubicBezTo>
                      <a:pt x="61" y="4"/>
                      <a:pt x="58" y="4"/>
                      <a:pt x="57" y="3"/>
                    </a:cubicBezTo>
                    <a:cubicBezTo>
                      <a:pt x="55" y="1"/>
                      <a:pt x="51" y="0"/>
                      <a:pt x="51" y="1"/>
                    </a:cubicBezTo>
                    <a:cubicBezTo>
                      <a:pt x="50" y="2"/>
                      <a:pt x="48" y="3"/>
                      <a:pt x="47" y="3"/>
                    </a:cubicBezTo>
                    <a:cubicBezTo>
                      <a:pt x="46" y="3"/>
                      <a:pt x="47" y="6"/>
                      <a:pt x="44" y="6"/>
                    </a:cubicBezTo>
                    <a:cubicBezTo>
                      <a:pt x="42" y="6"/>
                      <a:pt x="38" y="9"/>
                      <a:pt x="38" y="10"/>
                    </a:cubicBezTo>
                    <a:cubicBezTo>
                      <a:pt x="38" y="12"/>
                      <a:pt x="38" y="15"/>
                      <a:pt x="35" y="14"/>
                    </a:cubicBezTo>
                    <a:cubicBezTo>
                      <a:pt x="34" y="14"/>
                      <a:pt x="31" y="14"/>
                      <a:pt x="29" y="13"/>
                    </a:cubicBezTo>
                    <a:cubicBezTo>
                      <a:pt x="29" y="13"/>
                      <a:pt x="26" y="15"/>
                      <a:pt x="23" y="12"/>
                    </a:cubicBezTo>
                    <a:cubicBezTo>
                      <a:pt x="20" y="8"/>
                      <a:pt x="16" y="4"/>
                      <a:pt x="13" y="4"/>
                    </a:cubicBezTo>
                    <a:cubicBezTo>
                      <a:pt x="11" y="4"/>
                      <a:pt x="3" y="4"/>
                      <a:pt x="4" y="8"/>
                    </a:cubicBezTo>
                    <a:cubicBezTo>
                      <a:pt x="5" y="7"/>
                      <a:pt x="6" y="7"/>
                      <a:pt x="8" y="7"/>
                    </a:cubicBezTo>
                    <a:cubicBezTo>
                      <a:pt x="14" y="7"/>
                      <a:pt x="12" y="14"/>
                      <a:pt x="15" y="14"/>
                    </a:cubicBezTo>
                    <a:cubicBezTo>
                      <a:pt x="18" y="15"/>
                      <a:pt x="22" y="20"/>
                      <a:pt x="19" y="19"/>
                    </a:cubicBezTo>
                    <a:cubicBezTo>
                      <a:pt x="16" y="19"/>
                      <a:pt x="13" y="22"/>
                      <a:pt x="10" y="21"/>
                    </a:cubicBezTo>
                    <a:cubicBezTo>
                      <a:pt x="7" y="20"/>
                      <a:pt x="4" y="18"/>
                      <a:pt x="3" y="21"/>
                    </a:cubicBezTo>
                    <a:cubicBezTo>
                      <a:pt x="2" y="25"/>
                      <a:pt x="0" y="28"/>
                      <a:pt x="4" y="28"/>
                    </a:cubicBezTo>
                    <a:cubicBezTo>
                      <a:pt x="8" y="28"/>
                      <a:pt x="8" y="31"/>
                      <a:pt x="5" y="33"/>
                    </a:cubicBezTo>
                    <a:cubicBezTo>
                      <a:pt x="2" y="36"/>
                      <a:pt x="9" y="33"/>
                      <a:pt x="10" y="35"/>
                    </a:cubicBezTo>
                    <a:cubicBezTo>
                      <a:pt x="10" y="38"/>
                      <a:pt x="12" y="38"/>
                      <a:pt x="11" y="42"/>
                    </a:cubicBezTo>
                    <a:cubicBezTo>
                      <a:pt x="11" y="45"/>
                      <a:pt x="11" y="50"/>
                      <a:pt x="11" y="53"/>
                    </a:cubicBezTo>
                    <a:cubicBezTo>
                      <a:pt x="14" y="53"/>
                      <a:pt x="18" y="53"/>
                      <a:pt x="18" y="52"/>
                    </a:cubicBezTo>
                    <a:cubicBezTo>
                      <a:pt x="20" y="50"/>
                      <a:pt x="24" y="47"/>
                      <a:pt x="26" y="47"/>
                    </a:cubicBezTo>
                    <a:cubicBezTo>
                      <a:pt x="28" y="47"/>
                      <a:pt x="31" y="48"/>
                      <a:pt x="32" y="46"/>
                    </a:cubicBezTo>
                    <a:cubicBezTo>
                      <a:pt x="33" y="44"/>
                      <a:pt x="40" y="45"/>
                      <a:pt x="41" y="46"/>
                    </a:cubicBezTo>
                    <a:cubicBezTo>
                      <a:pt x="43" y="48"/>
                      <a:pt x="47" y="49"/>
                      <a:pt x="48" y="49"/>
                    </a:cubicBezTo>
                    <a:cubicBezTo>
                      <a:pt x="49" y="49"/>
                      <a:pt x="49" y="51"/>
                      <a:pt x="52" y="51"/>
                    </a:cubicBezTo>
                    <a:cubicBezTo>
                      <a:pt x="54" y="51"/>
                      <a:pt x="59" y="52"/>
                      <a:pt x="59" y="53"/>
                    </a:cubicBezTo>
                    <a:cubicBezTo>
                      <a:pt x="59" y="55"/>
                      <a:pt x="61" y="56"/>
                      <a:pt x="63" y="56"/>
                    </a:cubicBezTo>
                    <a:cubicBezTo>
                      <a:pt x="65" y="56"/>
                      <a:pt x="66" y="61"/>
                      <a:pt x="68" y="61"/>
                    </a:cubicBezTo>
                    <a:cubicBezTo>
                      <a:pt x="70" y="61"/>
                      <a:pt x="74" y="61"/>
                      <a:pt x="74" y="62"/>
                    </a:cubicBezTo>
                    <a:cubicBezTo>
                      <a:pt x="74" y="63"/>
                      <a:pt x="75" y="69"/>
                      <a:pt x="76" y="72"/>
                    </a:cubicBezTo>
                    <a:cubicBezTo>
                      <a:pt x="77" y="72"/>
                      <a:pt x="77" y="72"/>
                      <a:pt x="78" y="72"/>
                    </a:cubicBezTo>
                    <a:cubicBezTo>
                      <a:pt x="79" y="73"/>
                      <a:pt x="83" y="71"/>
                      <a:pt x="84" y="74"/>
                    </a:cubicBezTo>
                    <a:cubicBezTo>
                      <a:pt x="84" y="76"/>
                      <a:pt x="91" y="75"/>
                      <a:pt x="91" y="71"/>
                    </a:cubicBezTo>
                    <a:cubicBezTo>
                      <a:pt x="91" y="67"/>
                      <a:pt x="102" y="67"/>
                      <a:pt x="103" y="64"/>
                    </a:cubicBezTo>
                    <a:cubicBezTo>
                      <a:pt x="104" y="61"/>
                      <a:pt x="105" y="55"/>
                      <a:pt x="108" y="56"/>
                    </a:cubicBezTo>
                    <a:cubicBezTo>
                      <a:pt x="111" y="57"/>
                      <a:pt x="112" y="52"/>
                      <a:pt x="115" y="52"/>
                    </a:cubicBezTo>
                    <a:cubicBezTo>
                      <a:pt x="117" y="52"/>
                      <a:pt x="118" y="54"/>
                      <a:pt x="121" y="53"/>
                    </a:cubicBezTo>
                    <a:lnTo>
                      <a:pt x="120" y="4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49" name="Freeform 160"/>
              <p:cNvSpPr>
                <a:spLocks/>
              </p:cNvSpPr>
              <p:nvPr/>
            </p:nvSpPr>
            <p:spPr bwMode="auto">
              <a:xfrm>
                <a:off x="6921547" y="3235884"/>
                <a:ext cx="503660" cy="436377"/>
              </a:xfrm>
              <a:custGeom>
                <a:avLst/>
                <a:gdLst>
                  <a:gd name="T0" fmla="*/ 162 w 167"/>
                  <a:gd name="T1" fmla="*/ 121 h 140"/>
                  <a:gd name="T2" fmla="*/ 158 w 167"/>
                  <a:gd name="T3" fmla="*/ 112 h 140"/>
                  <a:gd name="T4" fmla="*/ 149 w 167"/>
                  <a:gd name="T5" fmla="*/ 104 h 140"/>
                  <a:gd name="T6" fmla="*/ 144 w 167"/>
                  <a:gd name="T7" fmla="*/ 97 h 140"/>
                  <a:gd name="T8" fmla="*/ 152 w 167"/>
                  <a:gd name="T9" fmla="*/ 85 h 140"/>
                  <a:gd name="T10" fmla="*/ 144 w 167"/>
                  <a:gd name="T11" fmla="*/ 81 h 140"/>
                  <a:gd name="T12" fmla="*/ 143 w 167"/>
                  <a:gd name="T13" fmla="*/ 71 h 140"/>
                  <a:gd name="T14" fmla="*/ 143 w 167"/>
                  <a:gd name="T15" fmla="*/ 62 h 140"/>
                  <a:gd name="T16" fmla="*/ 144 w 167"/>
                  <a:gd name="T17" fmla="*/ 55 h 140"/>
                  <a:gd name="T18" fmla="*/ 147 w 167"/>
                  <a:gd name="T19" fmla="*/ 48 h 140"/>
                  <a:gd name="T20" fmla="*/ 149 w 167"/>
                  <a:gd name="T21" fmla="*/ 44 h 140"/>
                  <a:gd name="T22" fmla="*/ 147 w 167"/>
                  <a:gd name="T23" fmla="*/ 34 h 140"/>
                  <a:gd name="T24" fmla="*/ 141 w 167"/>
                  <a:gd name="T25" fmla="*/ 33 h 140"/>
                  <a:gd name="T26" fmla="*/ 136 w 167"/>
                  <a:gd name="T27" fmla="*/ 28 h 140"/>
                  <a:gd name="T28" fmla="*/ 132 w 167"/>
                  <a:gd name="T29" fmla="*/ 25 h 140"/>
                  <a:gd name="T30" fmla="*/ 125 w 167"/>
                  <a:gd name="T31" fmla="*/ 23 h 140"/>
                  <a:gd name="T32" fmla="*/ 121 w 167"/>
                  <a:gd name="T33" fmla="*/ 21 h 140"/>
                  <a:gd name="T34" fmla="*/ 114 w 167"/>
                  <a:gd name="T35" fmla="*/ 18 h 140"/>
                  <a:gd name="T36" fmla="*/ 105 w 167"/>
                  <a:gd name="T37" fmla="*/ 18 h 140"/>
                  <a:gd name="T38" fmla="*/ 99 w 167"/>
                  <a:gd name="T39" fmla="*/ 19 h 140"/>
                  <a:gd name="T40" fmla="*/ 91 w 167"/>
                  <a:gd name="T41" fmla="*/ 24 h 140"/>
                  <a:gd name="T42" fmla="*/ 84 w 167"/>
                  <a:gd name="T43" fmla="*/ 25 h 140"/>
                  <a:gd name="T44" fmla="*/ 84 w 167"/>
                  <a:gd name="T45" fmla="*/ 30 h 140"/>
                  <a:gd name="T46" fmla="*/ 66 w 167"/>
                  <a:gd name="T47" fmla="*/ 34 h 140"/>
                  <a:gd name="T48" fmla="*/ 51 w 167"/>
                  <a:gd name="T49" fmla="*/ 25 h 140"/>
                  <a:gd name="T50" fmla="*/ 40 w 167"/>
                  <a:gd name="T51" fmla="*/ 15 h 140"/>
                  <a:gd name="T52" fmla="*/ 34 w 167"/>
                  <a:gd name="T53" fmla="*/ 10 h 140"/>
                  <a:gd name="T54" fmla="*/ 33 w 167"/>
                  <a:gd name="T55" fmla="*/ 3 h 140"/>
                  <a:gd name="T56" fmla="*/ 16 w 167"/>
                  <a:gd name="T57" fmla="*/ 10 h 140"/>
                  <a:gd name="T58" fmla="*/ 10 w 167"/>
                  <a:gd name="T59" fmla="*/ 7 h 140"/>
                  <a:gd name="T60" fmla="*/ 5 w 167"/>
                  <a:gd name="T61" fmla="*/ 0 h 140"/>
                  <a:gd name="T62" fmla="*/ 2 w 167"/>
                  <a:gd name="T63" fmla="*/ 5 h 140"/>
                  <a:gd name="T64" fmla="*/ 2 w 167"/>
                  <a:gd name="T65" fmla="*/ 12 h 140"/>
                  <a:gd name="T66" fmla="*/ 2 w 167"/>
                  <a:gd name="T67" fmla="*/ 21 h 140"/>
                  <a:gd name="T68" fmla="*/ 6 w 167"/>
                  <a:gd name="T69" fmla="*/ 27 h 140"/>
                  <a:gd name="T70" fmla="*/ 9 w 167"/>
                  <a:gd name="T71" fmla="*/ 34 h 140"/>
                  <a:gd name="T72" fmla="*/ 14 w 167"/>
                  <a:gd name="T73" fmla="*/ 39 h 140"/>
                  <a:gd name="T74" fmla="*/ 17 w 167"/>
                  <a:gd name="T75" fmla="*/ 42 h 140"/>
                  <a:gd name="T76" fmla="*/ 16 w 167"/>
                  <a:gd name="T77" fmla="*/ 47 h 140"/>
                  <a:gd name="T78" fmla="*/ 13 w 167"/>
                  <a:gd name="T79" fmla="*/ 53 h 140"/>
                  <a:gd name="T80" fmla="*/ 14 w 167"/>
                  <a:gd name="T81" fmla="*/ 61 h 140"/>
                  <a:gd name="T82" fmla="*/ 18 w 167"/>
                  <a:gd name="T83" fmla="*/ 66 h 140"/>
                  <a:gd name="T84" fmla="*/ 27 w 167"/>
                  <a:gd name="T85" fmla="*/ 72 h 140"/>
                  <a:gd name="T86" fmla="*/ 31 w 167"/>
                  <a:gd name="T87" fmla="*/ 77 h 140"/>
                  <a:gd name="T88" fmla="*/ 31 w 167"/>
                  <a:gd name="T89" fmla="*/ 83 h 140"/>
                  <a:gd name="T90" fmla="*/ 34 w 167"/>
                  <a:gd name="T91" fmla="*/ 88 h 140"/>
                  <a:gd name="T92" fmla="*/ 38 w 167"/>
                  <a:gd name="T93" fmla="*/ 95 h 140"/>
                  <a:gd name="T94" fmla="*/ 40 w 167"/>
                  <a:gd name="T95" fmla="*/ 95 h 140"/>
                  <a:gd name="T96" fmla="*/ 44 w 167"/>
                  <a:gd name="T97" fmla="*/ 94 h 140"/>
                  <a:gd name="T98" fmla="*/ 50 w 167"/>
                  <a:gd name="T99" fmla="*/ 93 h 140"/>
                  <a:gd name="T100" fmla="*/ 59 w 167"/>
                  <a:gd name="T101" fmla="*/ 107 h 140"/>
                  <a:gd name="T102" fmla="*/ 64 w 167"/>
                  <a:gd name="T103" fmla="*/ 114 h 140"/>
                  <a:gd name="T104" fmla="*/ 74 w 167"/>
                  <a:gd name="T105" fmla="*/ 119 h 140"/>
                  <a:gd name="T106" fmla="*/ 93 w 167"/>
                  <a:gd name="T107" fmla="*/ 127 h 140"/>
                  <a:gd name="T108" fmla="*/ 107 w 167"/>
                  <a:gd name="T109" fmla="*/ 123 h 140"/>
                  <a:gd name="T110" fmla="*/ 113 w 167"/>
                  <a:gd name="T111" fmla="*/ 134 h 140"/>
                  <a:gd name="T112" fmla="*/ 142 w 167"/>
                  <a:gd name="T113" fmla="*/ 140 h 140"/>
                  <a:gd name="T114" fmla="*/ 151 w 167"/>
                  <a:gd name="T115" fmla="*/ 140 h 140"/>
                  <a:gd name="T116" fmla="*/ 151 w 167"/>
                  <a:gd name="T117" fmla="*/ 138 h 140"/>
                  <a:gd name="T118" fmla="*/ 156 w 167"/>
                  <a:gd name="T119" fmla="*/ 130 h 140"/>
                  <a:gd name="T120" fmla="*/ 164 w 167"/>
                  <a:gd name="T121" fmla="*/ 127 h 140"/>
                  <a:gd name="T122" fmla="*/ 162 w 167"/>
                  <a:gd name="T123" fmla="*/ 1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7" h="140">
                    <a:moveTo>
                      <a:pt x="162" y="121"/>
                    </a:moveTo>
                    <a:cubicBezTo>
                      <a:pt x="160" y="120"/>
                      <a:pt x="162" y="113"/>
                      <a:pt x="158" y="112"/>
                    </a:cubicBezTo>
                    <a:cubicBezTo>
                      <a:pt x="154" y="110"/>
                      <a:pt x="150" y="107"/>
                      <a:pt x="149" y="104"/>
                    </a:cubicBezTo>
                    <a:cubicBezTo>
                      <a:pt x="148" y="102"/>
                      <a:pt x="143" y="99"/>
                      <a:pt x="144" y="97"/>
                    </a:cubicBezTo>
                    <a:cubicBezTo>
                      <a:pt x="144" y="95"/>
                      <a:pt x="154" y="89"/>
                      <a:pt x="152" y="85"/>
                    </a:cubicBezTo>
                    <a:cubicBezTo>
                      <a:pt x="151" y="81"/>
                      <a:pt x="145" y="82"/>
                      <a:pt x="144" y="81"/>
                    </a:cubicBezTo>
                    <a:cubicBezTo>
                      <a:pt x="143" y="79"/>
                      <a:pt x="144" y="75"/>
                      <a:pt x="143" y="71"/>
                    </a:cubicBezTo>
                    <a:cubicBezTo>
                      <a:pt x="141" y="67"/>
                      <a:pt x="144" y="64"/>
                      <a:pt x="143" y="62"/>
                    </a:cubicBezTo>
                    <a:cubicBezTo>
                      <a:pt x="141" y="60"/>
                      <a:pt x="143" y="56"/>
                      <a:pt x="144" y="55"/>
                    </a:cubicBezTo>
                    <a:cubicBezTo>
                      <a:pt x="144" y="53"/>
                      <a:pt x="147" y="51"/>
                      <a:pt x="147" y="48"/>
                    </a:cubicBezTo>
                    <a:cubicBezTo>
                      <a:pt x="147" y="46"/>
                      <a:pt x="148" y="45"/>
                      <a:pt x="149" y="44"/>
                    </a:cubicBezTo>
                    <a:cubicBezTo>
                      <a:pt x="148" y="41"/>
                      <a:pt x="147" y="35"/>
                      <a:pt x="147" y="34"/>
                    </a:cubicBezTo>
                    <a:cubicBezTo>
                      <a:pt x="147" y="33"/>
                      <a:pt x="143" y="33"/>
                      <a:pt x="141" y="33"/>
                    </a:cubicBezTo>
                    <a:cubicBezTo>
                      <a:pt x="139" y="33"/>
                      <a:pt x="138" y="28"/>
                      <a:pt x="136" y="28"/>
                    </a:cubicBezTo>
                    <a:cubicBezTo>
                      <a:pt x="134" y="28"/>
                      <a:pt x="132" y="27"/>
                      <a:pt x="132" y="25"/>
                    </a:cubicBezTo>
                    <a:cubicBezTo>
                      <a:pt x="132" y="24"/>
                      <a:pt x="127" y="23"/>
                      <a:pt x="125" y="23"/>
                    </a:cubicBezTo>
                    <a:cubicBezTo>
                      <a:pt x="122" y="23"/>
                      <a:pt x="122" y="21"/>
                      <a:pt x="121" y="21"/>
                    </a:cubicBezTo>
                    <a:cubicBezTo>
                      <a:pt x="120" y="21"/>
                      <a:pt x="116" y="20"/>
                      <a:pt x="114" y="18"/>
                    </a:cubicBezTo>
                    <a:cubicBezTo>
                      <a:pt x="113" y="17"/>
                      <a:pt x="106" y="16"/>
                      <a:pt x="105" y="18"/>
                    </a:cubicBezTo>
                    <a:cubicBezTo>
                      <a:pt x="104" y="20"/>
                      <a:pt x="101" y="19"/>
                      <a:pt x="99" y="19"/>
                    </a:cubicBezTo>
                    <a:cubicBezTo>
                      <a:pt x="97" y="19"/>
                      <a:pt x="93" y="22"/>
                      <a:pt x="91" y="24"/>
                    </a:cubicBezTo>
                    <a:cubicBezTo>
                      <a:pt x="91" y="25"/>
                      <a:pt x="87" y="25"/>
                      <a:pt x="84" y="25"/>
                    </a:cubicBezTo>
                    <a:cubicBezTo>
                      <a:pt x="84" y="27"/>
                      <a:pt x="84" y="29"/>
                      <a:pt x="84" y="30"/>
                    </a:cubicBezTo>
                    <a:cubicBezTo>
                      <a:pt x="83" y="32"/>
                      <a:pt x="73" y="34"/>
                      <a:pt x="66" y="34"/>
                    </a:cubicBezTo>
                    <a:cubicBezTo>
                      <a:pt x="59" y="34"/>
                      <a:pt x="58" y="25"/>
                      <a:pt x="51" y="25"/>
                    </a:cubicBezTo>
                    <a:cubicBezTo>
                      <a:pt x="45" y="25"/>
                      <a:pt x="41" y="19"/>
                      <a:pt x="40" y="15"/>
                    </a:cubicBezTo>
                    <a:cubicBezTo>
                      <a:pt x="37" y="13"/>
                      <a:pt x="34" y="11"/>
                      <a:pt x="34" y="10"/>
                    </a:cubicBezTo>
                    <a:cubicBezTo>
                      <a:pt x="35" y="9"/>
                      <a:pt x="37" y="1"/>
                      <a:pt x="33" y="3"/>
                    </a:cubicBezTo>
                    <a:cubicBezTo>
                      <a:pt x="29" y="5"/>
                      <a:pt x="23" y="11"/>
                      <a:pt x="16" y="10"/>
                    </a:cubicBezTo>
                    <a:cubicBezTo>
                      <a:pt x="8" y="9"/>
                      <a:pt x="14" y="8"/>
                      <a:pt x="10" y="7"/>
                    </a:cubicBezTo>
                    <a:cubicBezTo>
                      <a:pt x="6" y="5"/>
                      <a:pt x="9" y="1"/>
                      <a:pt x="5" y="0"/>
                    </a:cubicBezTo>
                    <a:cubicBezTo>
                      <a:pt x="1" y="0"/>
                      <a:pt x="4" y="5"/>
                      <a:pt x="2" y="5"/>
                    </a:cubicBezTo>
                    <a:cubicBezTo>
                      <a:pt x="0" y="5"/>
                      <a:pt x="2" y="10"/>
                      <a:pt x="2" y="12"/>
                    </a:cubicBezTo>
                    <a:cubicBezTo>
                      <a:pt x="3" y="13"/>
                      <a:pt x="1" y="20"/>
                      <a:pt x="2" y="21"/>
                    </a:cubicBezTo>
                    <a:cubicBezTo>
                      <a:pt x="4" y="21"/>
                      <a:pt x="7" y="26"/>
                      <a:pt x="6" y="27"/>
                    </a:cubicBezTo>
                    <a:cubicBezTo>
                      <a:pt x="6" y="28"/>
                      <a:pt x="9" y="32"/>
                      <a:pt x="9" y="34"/>
                    </a:cubicBezTo>
                    <a:cubicBezTo>
                      <a:pt x="9" y="36"/>
                      <a:pt x="12" y="39"/>
                      <a:pt x="14" y="39"/>
                    </a:cubicBezTo>
                    <a:cubicBezTo>
                      <a:pt x="16" y="39"/>
                      <a:pt x="18" y="40"/>
                      <a:pt x="17" y="42"/>
                    </a:cubicBezTo>
                    <a:cubicBezTo>
                      <a:pt x="17" y="44"/>
                      <a:pt x="18" y="47"/>
                      <a:pt x="16" y="47"/>
                    </a:cubicBezTo>
                    <a:cubicBezTo>
                      <a:pt x="14" y="47"/>
                      <a:pt x="15" y="52"/>
                      <a:pt x="13" y="53"/>
                    </a:cubicBezTo>
                    <a:cubicBezTo>
                      <a:pt x="11" y="54"/>
                      <a:pt x="13" y="60"/>
                      <a:pt x="14" y="61"/>
                    </a:cubicBezTo>
                    <a:cubicBezTo>
                      <a:pt x="15" y="62"/>
                      <a:pt x="18" y="63"/>
                      <a:pt x="18" y="66"/>
                    </a:cubicBezTo>
                    <a:cubicBezTo>
                      <a:pt x="18" y="68"/>
                      <a:pt x="25" y="72"/>
                      <a:pt x="27" y="72"/>
                    </a:cubicBezTo>
                    <a:cubicBezTo>
                      <a:pt x="30" y="72"/>
                      <a:pt x="30" y="76"/>
                      <a:pt x="31" y="77"/>
                    </a:cubicBezTo>
                    <a:cubicBezTo>
                      <a:pt x="33" y="78"/>
                      <a:pt x="30" y="81"/>
                      <a:pt x="31" y="83"/>
                    </a:cubicBezTo>
                    <a:cubicBezTo>
                      <a:pt x="31" y="84"/>
                      <a:pt x="34" y="86"/>
                      <a:pt x="34" y="88"/>
                    </a:cubicBezTo>
                    <a:cubicBezTo>
                      <a:pt x="33" y="90"/>
                      <a:pt x="36" y="93"/>
                      <a:pt x="38" y="95"/>
                    </a:cubicBezTo>
                    <a:cubicBezTo>
                      <a:pt x="39" y="95"/>
                      <a:pt x="40" y="95"/>
                      <a:pt x="40" y="95"/>
                    </a:cubicBezTo>
                    <a:cubicBezTo>
                      <a:pt x="43" y="95"/>
                      <a:pt x="43" y="92"/>
                      <a:pt x="44" y="94"/>
                    </a:cubicBezTo>
                    <a:cubicBezTo>
                      <a:pt x="46" y="95"/>
                      <a:pt x="48" y="93"/>
                      <a:pt x="50" y="93"/>
                    </a:cubicBezTo>
                    <a:cubicBezTo>
                      <a:pt x="52" y="93"/>
                      <a:pt x="57" y="102"/>
                      <a:pt x="59" y="107"/>
                    </a:cubicBezTo>
                    <a:cubicBezTo>
                      <a:pt x="61" y="111"/>
                      <a:pt x="61" y="112"/>
                      <a:pt x="64" y="114"/>
                    </a:cubicBezTo>
                    <a:cubicBezTo>
                      <a:pt x="66" y="116"/>
                      <a:pt x="70" y="115"/>
                      <a:pt x="74" y="119"/>
                    </a:cubicBezTo>
                    <a:cubicBezTo>
                      <a:pt x="78" y="124"/>
                      <a:pt x="88" y="126"/>
                      <a:pt x="93" y="127"/>
                    </a:cubicBezTo>
                    <a:cubicBezTo>
                      <a:pt x="97" y="127"/>
                      <a:pt x="101" y="122"/>
                      <a:pt x="107" y="123"/>
                    </a:cubicBezTo>
                    <a:cubicBezTo>
                      <a:pt x="112" y="124"/>
                      <a:pt x="111" y="131"/>
                      <a:pt x="113" y="134"/>
                    </a:cubicBezTo>
                    <a:cubicBezTo>
                      <a:pt x="115" y="137"/>
                      <a:pt x="138" y="138"/>
                      <a:pt x="142" y="140"/>
                    </a:cubicBezTo>
                    <a:cubicBezTo>
                      <a:pt x="144" y="140"/>
                      <a:pt x="147" y="140"/>
                      <a:pt x="151" y="140"/>
                    </a:cubicBezTo>
                    <a:cubicBezTo>
                      <a:pt x="151" y="139"/>
                      <a:pt x="151" y="139"/>
                      <a:pt x="151" y="138"/>
                    </a:cubicBezTo>
                    <a:cubicBezTo>
                      <a:pt x="151" y="134"/>
                      <a:pt x="154" y="131"/>
                      <a:pt x="156" y="130"/>
                    </a:cubicBezTo>
                    <a:cubicBezTo>
                      <a:pt x="159" y="128"/>
                      <a:pt x="161" y="128"/>
                      <a:pt x="164" y="127"/>
                    </a:cubicBezTo>
                    <a:cubicBezTo>
                      <a:pt x="167" y="127"/>
                      <a:pt x="164" y="122"/>
                      <a:pt x="162" y="12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50" name="Freeform 161"/>
              <p:cNvSpPr>
                <a:spLocks noEditPoints="1"/>
              </p:cNvSpPr>
              <p:nvPr/>
            </p:nvSpPr>
            <p:spPr bwMode="auto">
              <a:xfrm>
                <a:off x="6984028" y="2716702"/>
                <a:ext cx="1034097" cy="500782"/>
              </a:xfrm>
              <a:custGeom>
                <a:avLst/>
                <a:gdLst>
                  <a:gd name="T0" fmla="*/ 332 w 343"/>
                  <a:gd name="T1" fmla="*/ 67 h 161"/>
                  <a:gd name="T2" fmla="*/ 321 w 343"/>
                  <a:gd name="T3" fmla="*/ 56 h 161"/>
                  <a:gd name="T4" fmla="*/ 299 w 343"/>
                  <a:gd name="T5" fmla="*/ 52 h 161"/>
                  <a:gd name="T6" fmla="*/ 279 w 343"/>
                  <a:gd name="T7" fmla="*/ 38 h 161"/>
                  <a:gd name="T8" fmla="*/ 255 w 343"/>
                  <a:gd name="T9" fmla="*/ 13 h 161"/>
                  <a:gd name="T10" fmla="*/ 232 w 343"/>
                  <a:gd name="T11" fmla="*/ 22 h 161"/>
                  <a:gd name="T12" fmla="*/ 226 w 343"/>
                  <a:gd name="T13" fmla="*/ 16 h 161"/>
                  <a:gd name="T14" fmla="*/ 213 w 343"/>
                  <a:gd name="T15" fmla="*/ 15 h 161"/>
                  <a:gd name="T16" fmla="*/ 207 w 343"/>
                  <a:gd name="T17" fmla="*/ 2 h 161"/>
                  <a:gd name="T18" fmla="*/ 178 w 343"/>
                  <a:gd name="T19" fmla="*/ 7 h 161"/>
                  <a:gd name="T20" fmla="*/ 145 w 343"/>
                  <a:gd name="T21" fmla="*/ 15 h 161"/>
                  <a:gd name="T22" fmla="*/ 128 w 343"/>
                  <a:gd name="T23" fmla="*/ 23 h 161"/>
                  <a:gd name="T24" fmla="*/ 125 w 343"/>
                  <a:gd name="T25" fmla="*/ 35 h 161"/>
                  <a:gd name="T26" fmla="*/ 128 w 343"/>
                  <a:gd name="T27" fmla="*/ 45 h 161"/>
                  <a:gd name="T28" fmla="*/ 119 w 343"/>
                  <a:gd name="T29" fmla="*/ 52 h 161"/>
                  <a:gd name="T30" fmla="*/ 106 w 343"/>
                  <a:gd name="T31" fmla="*/ 51 h 161"/>
                  <a:gd name="T32" fmla="*/ 85 w 343"/>
                  <a:gd name="T33" fmla="*/ 52 h 161"/>
                  <a:gd name="T34" fmla="*/ 70 w 343"/>
                  <a:gd name="T35" fmla="*/ 52 h 161"/>
                  <a:gd name="T36" fmla="*/ 47 w 343"/>
                  <a:gd name="T37" fmla="*/ 43 h 161"/>
                  <a:gd name="T38" fmla="*/ 27 w 343"/>
                  <a:gd name="T39" fmla="*/ 49 h 161"/>
                  <a:gd name="T40" fmla="*/ 20 w 343"/>
                  <a:gd name="T41" fmla="*/ 63 h 161"/>
                  <a:gd name="T42" fmla="*/ 3 w 343"/>
                  <a:gd name="T43" fmla="*/ 66 h 161"/>
                  <a:gd name="T44" fmla="*/ 1 w 343"/>
                  <a:gd name="T45" fmla="*/ 78 h 161"/>
                  <a:gd name="T46" fmla="*/ 14 w 343"/>
                  <a:gd name="T47" fmla="*/ 85 h 161"/>
                  <a:gd name="T48" fmla="*/ 22 w 343"/>
                  <a:gd name="T49" fmla="*/ 100 h 161"/>
                  <a:gd name="T50" fmla="*/ 44 w 343"/>
                  <a:gd name="T51" fmla="*/ 95 h 161"/>
                  <a:gd name="T52" fmla="*/ 49 w 343"/>
                  <a:gd name="T53" fmla="*/ 112 h 161"/>
                  <a:gd name="T54" fmla="*/ 33 w 343"/>
                  <a:gd name="T55" fmla="*/ 123 h 161"/>
                  <a:gd name="T56" fmla="*/ 49 w 343"/>
                  <a:gd name="T57" fmla="*/ 139 h 161"/>
                  <a:gd name="T58" fmla="*/ 56 w 343"/>
                  <a:gd name="T59" fmla="*/ 147 h 161"/>
                  <a:gd name="T60" fmla="*/ 81 w 343"/>
                  <a:gd name="T61" fmla="*/ 152 h 161"/>
                  <a:gd name="T62" fmla="*/ 104 w 343"/>
                  <a:gd name="T63" fmla="*/ 108 h 161"/>
                  <a:gd name="T64" fmla="*/ 118 w 343"/>
                  <a:gd name="T65" fmla="*/ 109 h 161"/>
                  <a:gd name="T66" fmla="*/ 143 w 343"/>
                  <a:gd name="T67" fmla="*/ 130 h 161"/>
                  <a:gd name="T68" fmla="*/ 169 w 343"/>
                  <a:gd name="T69" fmla="*/ 144 h 161"/>
                  <a:gd name="T70" fmla="*/ 187 w 343"/>
                  <a:gd name="T71" fmla="*/ 159 h 161"/>
                  <a:gd name="T72" fmla="*/ 205 w 343"/>
                  <a:gd name="T73" fmla="*/ 150 h 161"/>
                  <a:gd name="T74" fmla="*/ 224 w 343"/>
                  <a:gd name="T75" fmla="*/ 140 h 161"/>
                  <a:gd name="T76" fmla="*/ 252 w 343"/>
                  <a:gd name="T77" fmla="*/ 138 h 161"/>
                  <a:gd name="T78" fmla="*/ 288 w 343"/>
                  <a:gd name="T79" fmla="*/ 144 h 161"/>
                  <a:gd name="T80" fmla="*/ 289 w 343"/>
                  <a:gd name="T81" fmla="*/ 125 h 161"/>
                  <a:gd name="T82" fmla="*/ 300 w 343"/>
                  <a:gd name="T83" fmla="*/ 113 h 161"/>
                  <a:gd name="T84" fmla="*/ 311 w 343"/>
                  <a:gd name="T85" fmla="*/ 94 h 161"/>
                  <a:gd name="T86" fmla="*/ 333 w 343"/>
                  <a:gd name="T87" fmla="*/ 92 h 161"/>
                  <a:gd name="T88" fmla="*/ 341 w 343"/>
                  <a:gd name="T89" fmla="*/ 74 h 161"/>
                  <a:gd name="T90" fmla="*/ 129 w 343"/>
                  <a:gd name="T91" fmla="*/ 102 h 161"/>
                  <a:gd name="T92" fmla="*/ 270 w 343"/>
                  <a:gd name="T93" fmla="*/ 101 h 161"/>
                  <a:gd name="T94" fmla="*/ 236 w 343"/>
                  <a:gd name="T95" fmla="*/ 102 h 161"/>
                  <a:gd name="T96" fmla="*/ 270 w 343"/>
                  <a:gd name="T97" fmla="*/ 10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3" h="161">
                    <a:moveTo>
                      <a:pt x="342" y="66"/>
                    </a:moveTo>
                    <a:cubicBezTo>
                      <a:pt x="341" y="64"/>
                      <a:pt x="340" y="65"/>
                      <a:pt x="339" y="66"/>
                    </a:cubicBezTo>
                    <a:cubicBezTo>
                      <a:pt x="337" y="66"/>
                      <a:pt x="333" y="67"/>
                      <a:pt x="332" y="67"/>
                    </a:cubicBezTo>
                    <a:cubicBezTo>
                      <a:pt x="330" y="67"/>
                      <a:pt x="328" y="65"/>
                      <a:pt x="328" y="63"/>
                    </a:cubicBezTo>
                    <a:cubicBezTo>
                      <a:pt x="328" y="62"/>
                      <a:pt x="327" y="60"/>
                      <a:pt x="326" y="60"/>
                    </a:cubicBezTo>
                    <a:cubicBezTo>
                      <a:pt x="324" y="60"/>
                      <a:pt x="322" y="59"/>
                      <a:pt x="321" y="56"/>
                    </a:cubicBezTo>
                    <a:cubicBezTo>
                      <a:pt x="319" y="52"/>
                      <a:pt x="317" y="52"/>
                      <a:pt x="315" y="51"/>
                    </a:cubicBezTo>
                    <a:cubicBezTo>
                      <a:pt x="314" y="50"/>
                      <a:pt x="309" y="53"/>
                      <a:pt x="307" y="54"/>
                    </a:cubicBezTo>
                    <a:cubicBezTo>
                      <a:pt x="305" y="55"/>
                      <a:pt x="301" y="53"/>
                      <a:pt x="299" y="52"/>
                    </a:cubicBezTo>
                    <a:cubicBezTo>
                      <a:pt x="296" y="52"/>
                      <a:pt x="295" y="47"/>
                      <a:pt x="292" y="48"/>
                    </a:cubicBezTo>
                    <a:cubicBezTo>
                      <a:pt x="290" y="48"/>
                      <a:pt x="289" y="53"/>
                      <a:pt x="287" y="53"/>
                    </a:cubicBezTo>
                    <a:cubicBezTo>
                      <a:pt x="285" y="53"/>
                      <a:pt x="282" y="44"/>
                      <a:pt x="279" y="38"/>
                    </a:cubicBezTo>
                    <a:cubicBezTo>
                      <a:pt x="275" y="33"/>
                      <a:pt x="269" y="22"/>
                      <a:pt x="263" y="20"/>
                    </a:cubicBezTo>
                    <a:cubicBezTo>
                      <a:pt x="257" y="18"/>
                      <a:pt x="259" y="15"/>
                      <a:pt x="261" y="13"/>
                    </a:cubicBezTo>
                    <a:cubicBezTo>
                      <a:pt x="262" y="12"/>
                      <a:pt x="257" y="12"/>
                      <a:pt x="255" y="13"/>
                    </a:cubicBezTo>
                    <a:cubicBezTo>
                      <a:pt x="253" y="14"/>
                      <a:pt x="250" y="17"/>
                      <a:pt x="247" y="17"/>
                    </a:cubicBezTo>
                    <a:cubicBezTo>
                      <a:pt x="245" y="18"/>
                      <a:pt x="241" y="22"/>
                      <a:pt x="238" y="21"/>
                    </a:cubicBezTo>
                    <a:cubicBezTo>
                      <a:pt x="235" y="20"/>
                      <a:pt x="234" y="24"/>
                      <a:pt x="232" y="22"/>
                    </a:cubicBezTo>
                    <a:cubicBezTo>
                      <a:pt x="230" y="20"/>
                      <a:pt x="235" y="19"/>
                      <a:pt x="235" y="17"/>
                    </a:cubicBezTo>
                    <a:cubicBezTo>
                      <a:pt x="235" y="15"/>
                      <a:pt x="231" y="18"/>
                      <a:pt x="230" y="16"/>
                    </a:cubicBezTo>
                    <a:cubicBezTo>
                      <a:pt x="229" y="15"/>
                      <a:pt x="226" y="14"/>
                      <a:pt x="226" y="16"/>
                    </a:cubicBezTo>
                    <a:cubicBezTo>
                      <a:pt x="226" y="18"/>
                      <a:pt x="224" y="17"/>
                      <a:pt x="224" y="15"/>
                    </a:cubicBezTo>
                    <a:cubicBezTo>
                      <a:pt x="224" y="14"/>
                      <a:pt x="222" y="12"/>
                      <a:pt x="221" y="13"/>
                    </a:cubicBezTo>
                    <a:cubicBezTo>
                      <a:pt x="219" y="15"/>
                      <a:pt x="214" y="16"/>
                      <a:pt x="213" y="15"/>
                    </a:cubicBezTo>
                    <a:cubicBezTo>
                      <a:pt x="212" y="13"/>
                      <a:pt x="214" y="13"/>
                      <a:pt x="214" y="11"/>
                    </a:cubicBezTo>
                    <a:cubicBezTo>
                      <a:pt x="214" y="9"/>
                      <a:pt x="212" y="7"/>
                      <a:pt x="213" y="5"/>
                    </a:cubicBezTo>
                    <a:cubicBezTo>
                      <a:pt x="213" y="3"/>
                      <a:pt x="209" y="1"/>
                      <a:pt x="207" y="2"/>
                    </a:cubicBezTo>
                    <a:cubicBezTo>
                      <a:pt x="205" y="2"/>
                      <a:pt x="203" y="2"/>
                      <a:pt x="201" y="1"/>
                    </a:cubicBezTo>
                    <a:cubicBezTo>
                      <a:pt x="199" y="0"/>
                      <a:pt x="191" y="1"/>
                      <a:pt x="190" y="3"/>
                    </a:cubicBezTo>
                    <a:cubicBezTo>
                      <a:pt x="190" y="5"/>
                      <a:pt x="180" y="7"/>
                      <a:pt x="178" y="7"/>
                    </a:cubicBezTo>
                    <a:cubicBezTo>
                      <a:pt x="176" y="8"/>
                      <a:pt x="169" y="9"/>
                      <a:pt x="166" y="10"/>
                    </a:cubicBezTo>
                    <a:cubicBezTo>
                      <a:pt x="163" y="10"/>
                      <a:pt x="161" y="12"/>
                      <a:pt x="157" y="12"/>
                    </a:cubicBezTo>
                    <a:cubicBezTo>
                      <a:pt x="154" y="12"/>
                      <a:pt x="148" y="13"/>
                      <a:pt x="145" y="15"/>
                    </a:cubicBezTo>
                    <a:cubicBezTo>
                      <a:pt x="142" y="17"/>
                      <a:pt x="137" y="15"/>
                      <a:pt x="135" y="16"/>
                    </a:cubicBezTo>
                    <a:cubicBezTo>
                      <a:pt x="132" y="17"/>
                      <a:pt x="129" y="16"/>
                      <a:pt x="127" y="16"/>
                    </a:cubicBezTo>
                    <a:cubicBezTo>
                      <a:pt x="126" y="17"/>
                      <a:pt x="127" y="21"/>
                      <a:pt x="128" y="23"/>
                    </a:cubicBezTo>
                    <a:cubicBezTo>
                      <a:pt x="129" y="25"/>
                      <a:pt x="135" y="26"/>
                      <a:pt x="135" y="27"/>
                    </a:cubicBezTo>
                    <a:cubicBezTo>
                      <a:pt x="136" y="28"/>
                      <a:pt x="129" y="28"/>
                      <a:pt x="126" y="29"/>
                    </a:cubicBezTo>
                    <a:cubicBezTo>
                      <a:pt x="123" y="29"/>
                      <a:pt x="124" y="33"/>
                      <a:pt x="125" y="35"/>
                    </a:cubicBezTo>
                    <a:cubicBezTo>
                      <a:pt x="126" y="36"/>
                      <a:pt x="122" y="38"/>
                      <a:pt x="120" y="39"/>
                    </a:cubicBezTo>
                    <a:cubicBezTo>
                      <a:pt x="117" y="40"/>
                      <a:pt x="120" y="44"/>
                      <a:pt x="122" y="44"/>
                    </a:cubicBezTo>
                    <a:cubicBezTo>
                      <a:pt x="124" y="44"/>
                      <a:pt x="126" y="45"/>
                      <a:pt x="128" y="45"/>
                    </a:cubicBezTo>
                    <a:cubicBezTo>
                      <a:pt x="130" y="45"/>
                      <a:pt x="130" y="49"/>
                      <a:pt x="130" y="51"/>
                    </a:cubicBezTo>
                    <a:cubicBezTo>
                      <a:pt x="130" y="54"/>
                      <a:pt x="128" y="54"/>
                      <a:pt x="125" y="54"/>
                    </a:cubicBezTo>
                    <a:cubicBezTo>
                      <a:pt x="122" y="54"/>
                      <a:pt x="120" y="52"/>
                      <a:pt x="119" y="52"/>
                    </a:cubicBezTo>
                    <a:cubicBezTo>
                      <a:pt x="117" y="51"/>
                      <a:pt x="117" y="55"/>
                      <a:pt x="116" y="56"/>
                    </a:cubicBezTo>
                    <a:cubicBezTo>
                      <a:pt x="114" y="57"/>
                      <a:pt x="114" y="53"/>
                      <a:pt x="111" y="53"/>
                    </a:cubicBezTo>
                    <a:cubicBezTo>
                      <a:pt x="109" y="53"/>
                      <a:pt x="107" y="53"/>
                      <a:pt x="106" y="51"/>
                    </a:cubicBezTo>
                    <a:cubicBezTo>
                      <a:pt x="105" y="48"/>
                      <a:pt x="100" y="48"/>
                      <a:pt x="98" y="50"/>
                    </a:cubicBezTo>
                    <a:cubicBezTo>
                      <a:pt x="95" y="52"/>
                      <a:pt x="95" y="51"/>
                      <a:pt x="93" y="50"/>
                    </a:cubicBezTo>
                    <a:cubicBezTo>
                      <a:pt x="91" y="48"/>
                      <a:pt x="85" y="51"/>
                      <a:pt x="85" y="52"/>
                    </a:cubicBezTo>
                    <a:cubicBezTo>
                      <a:pt x="84" y="54"/>
                      <a:pt x="80" y="55"/>
                      <a:pt x="77" y="53"/>
                    </a:cubicBezTo>
                    <a:cubicBezTo>
                      <a:pt x="74" y="51"/>
                      <a:pt x="72" y="51"/>
                      <a:pt x="72" y="53"/>
                    </a:cubicBezTo>
                    <a:cubicBezTo>
                      <a:pt x="72" y="56"/>
                      <a:pt x="70" y="54"/>
                      <a:pt x="70" y="52"/>
                    </a:cubicBezTo>
                    <a:cubicBezTo>
                      <a:pt x="70" y="51"/>
                      <a:pt x="65" y="48"/>
                      <a:pt x="62" y="46"/>
                    </a:cubicBezTo>
                    <a:cubicBezTo>
                      <a:pt x="60" y="45"/>
                      <a:pt x="53" y="45"/>
                      <a:pt x="53" y="43"/>
                    </a:cubicBezTo>
                    <a:cubicBezTo>
                      <a:pt x="52" y="42"/>
                      <a:pt x="48" y="41"/>
                      <a:pt x="47" y="43"/>
                    </a:cubicBezTo>
                    <a:cubicBezTo>
                      <a:pt x="46" y="46"/>
                      <a:pt x="44" y="44"/>
                      <a:pt x="42" y="43"/>
                    </a:cubicBezTo>
                    <a:cubicBezTo>
                      <a:pt x="41" y="42"/>
                      <a:pt x="37" y="44"/>
                      <a:pt x="36" y="45"/>
                    </a:cubicBezTo>
                    <a:cubicBezTo>
                      <a:pt x="34" y="46"/>
                      <a:pt x="30" y="49"/>
                      <a:pt x="27" y="49"/>
                    </a:cubicBezTo>
                    <a:cubicBezTo>
                      <a:pt x="24" y="49"/>
                      <a:pt x="26" y="52"/>
                      <a:pt x="23" y="53"/>
                    </a:cubicBezTo>
                    <a:cubicBezTo>
                      <a:pt x="19" y="54"/>
                      <a:pt x="20" y="56"/>
                      <a:pt x="20" y="58"/>
                    </a:cubicBezTo>
                    <a:cubicBezTo>
                      <a:pt x="21" y="59"/>
                      <a:pt x="23" y="62"/>
                      <a:pt x="20" y="63"/>
                    </a:cubicBezTo>
                    <a:cubicBezTo>
                      <a:pt x="17" y="64"/>
                      <a:pt x="15" y="59"/>
                      <a:pt x="13" y="57"/>
                    </a:cubicBezTo>
                    <a:cubicBezTo>
                      <a:pt x="10" y="55"/>
                      <a:pt x="8" y="58"/>
                      <a:pt x="8" y="60"/>
                    </a:cubicBezTo>
                    <a:cubicBezTo>
                      <a:pt x="8" y="63"/>
                      <a:pt x="5" y="63"/>
                      <a:pt x="3" y="66"/>
                    </a:cubicBezTo>
                    <a:cubicBezTo>
                      <a:pt x="2" y="68"/>
                      <a:pt x="6" y="69"/>
                      <a:pt x="6" y="70"/>
                    </a:cubicBezTo>
                    <a:cubicBezTo>
                      <a:pt x="6" y="71"/>
                      <a:pt x="4" y="72"/>
                      <a:pt x="3" y="72"/>
                    </a:cubicBezTo>
                    <a:cubicBezTo>
                      <a:pt x="2" y="73"/>
                      <a:pt x="0" y="76"/>
                      <a:pt x="1" y="78"/>
                    </a:cubicBezTo>
                    <a:cubicBezTo>
                      <a:pt x="2" y="79"/>
                      <a:pt x="6" y="78"/>
                      <a:pt x="6" y="81"/>
                    </a:cubicBezTo>
                    <a:cubicBezTo>
                      <a:pt x="6" y="83"/>
                      <a:pt x="5" y="86"/>
                      <a:pt x="8" y="85"/>
                    </a:cubicBezTo>
                    <a:cubicBezTo>
                      <a:pt x="10" y="85"/>
                      <a:pt x="12" y="85"/>
                      <a:pt x="14" y="85"/>
                    </a:cubicBezTo>
                    <a:cubicBezTo>
                      <a:pt x="15" y="85"/>
                      <a:pt x="16" y="88"/>
                      <a:pt x="19" y="91"/>
                    </a:cubicBezTo>
                    <a:cubicBezTo>
                      <a:pt x="21" y="94"/>
                      <a:pt x="23" y="95"/>
                      <a:pt x="20" y="96"/>
                    </a:cubicBezTo>
                    <a:cubicBezTo>
                      <a:pt x="17" y="97"/>
                      <a:pt x="18" y="98"/>
                      <a:pt x="22" y="100"/>
                    </a:cubicBezTo>
                    <a:cubicBezTo>
                      <a:pt x="23" y="100"/>
                      <a:pt x="24" y="101"/>
                      <a:pt x="25" y="102"/>
                    </a:cubicBezTo>
                    <a:cubicBezTo>
                      <a:pt x="25" y="101"/>
                      <a:pt x="26" y="101"/>
                      <a:pt x="26" y="100"/>
                    </a:cubicBezTo>
                    <a:cubicBezTo>
                      <a:pt x="30" y="97"/>
                      <a:pt x="38" y="93"/>
                      <a:pt x="44" y="95"/>
                    </a:cubicBezTo>
                    <a:cubicBezTo>
                      <a:pt x="49" y="96"/>
                      <a:pt x="54" y="94"/>
                      <a:pt x="57" y="97"/>
                    </a:cubicBezTo>
                    <a:cubicBezTo>
                      <a:pt x="59" y="101"/>
                      <a:pt x="57" y="107"/>
                      <a:pt x="58" y="110"/>
                    </a:cubicBezTo>
                    <a:cubicBezTo>
                      <a:pt x="59" y="112"/>
                      <a:pt x="53" y="112"/>
                      <a:pt x="49" y="112"/>
                    </a:cubicBezTo>
                    <a:cubicBezTo>
                      <a:pt x="46" y="111"/>
                      <a:pt x="38" y="113"/>
                      <a:pt x="39" y="116"/>
                    </a:cubicBezTo>
                    <a:cubicBezTo>
                      <a:pt x="40" y="118"/>
                      <a:pt x="43" y="123"/>
                      <a:pt x="38" y="120"/>
                    </a:cubicBezTo>
                    <a:cubicBezTo>
                      <a:pt x="33" y="118"/>
                      <a:pt x="31" y="123"/>
                      <a:pt x="33" y="123"/>
                    </a:cubicBezTo>
                    <a:cubicBezTo>
                      <a:pt x="36" y="123"/>
                      <a:pt x="40" y="126"/>
                      <a:pt x="40" y="129"/>
                    </a:cubicBezTo>
                    <a:cubicBezTo>
                      <a:pt x="40" y="131"/>
                      <a:pt x="40" y="136"/>
                      <a:pt x="43" y="135"/>
                    </a:cubicBezTo>
                    <a:cubicBezTo>
                      <a:pt x="45" y="134"/>
                      <a:pt x="45" y="139"/>
                      <a:pt x="49" y="139"/>
                    </a:cubicBezTo>
                    <a:cubicBezTo>
                      <a:pt x="52" y="138"/>
                      <a:pt x="55" y="140"/>
                      <a:pt x="53" y="143"/>
                    </a:cubicBezTo>
                    <a:cubicBezTo>
                      <a:pt x="50" y="146"/>
                      <a:pt x="54" y="155"/>
                      <a:pt x="55" y="153"/>
                    </a:cubicBezTo>
                    <a:cubicBezTo>
                      <a:pt x="56" y="152"/>
                      <a:pt x="55" y="149"/>
                      <a:pt x="56" y="147"/>
                    </a:cubicBezTo>
                    <a:cubicBezTo>
                      <a:pt x="55" y="143"/>
                      <a:pt x="63" y="143"/>
                      <a:pt x="65" y="143"/>
                    </a:cubicBezTo>
                    <a:cubicBezTo>
                      <a:pt x="68" y="143"/>
                      <a:pt x="72" y="147"/>
                      <a:pt x="75" y="151"/>
                    </a:cubicBezTo>
                    <a:cubicBezTo>
                      <a:pt x="78" y="155"/>
                      <a:pt x="81" y="152"/>
                      <a:pt x="81" y="152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104" y="109"/>
                      <a:pt x="104" y="109"/>
                      <a:pt x="104" y="109"/>
                    </a:cubicBezTo>
                    <a:cubicBezTo>
                      <a:pt x="104" y="109"/>
                      <a:pt x="104" y="108"/>
                      <a:pt x="104" y="108"/>
                    </a:cubicBezTo>
                    <a:cubicBezTo>
                      <a:pt x="107" y="104"/>
                      <a:pt x="111" y="107"/>
                      <a:pt x="112" y="108"/>
                    </a:cubicBezTo>
                    <a:cubicBezTo>
                      <a:pt x="113" y="109"/>
                      <a:pt x="113" y="104"/>
                      <a:pt x="116" y="104"/>
                    </a:cubicBezTo>
                    <a:cubicBezTo>
                      <a:pt x="119" y="104"/>
                      <a:pt x="115" y="109"/>
                      <a:pt x="118" y="109"/>
                    </a:cubicBezTo>
                    <a:cubicBezTo>
                      <a:pt x="119" y="109"/>
                      <a:pt x="123" y="115"/>
                      <a:pt x="122" y="120"/>
                    </a:cubicBezTo>
                    <a:cubicBezTo>
                      <a:pt x="125" y="123"/>
                      <a:pt x="131" y="129"/>
                      <a:pt x="132" y="131"/>
                    </a:cubicBezTo>
                    <a:cubicBezTo>
                      <a:pt x="133" y="133"/>
                      <a:pt x="141" y="129"/>
                      <a:pt x="143" y="130"/>
                    </a:cubicBezTo>
                    <a:cubicBezTo>
                      <a:pt x="145" y="131"/>
                      <a:pt x="158" y="131"/>
                      <a:pt x="160" y="131"/>
                    </a:cubicBezTo>
                    <a:cubicBezTo>
                      <a:pt x="162" y="131"/>
                      <a:pt x="164" y="135"/>
                      <a:pt x="167" y="136"/>
                    </a:cubicBezTo>
                    <a:cubicBezTo>
                      <a:pt x="169" y="136"/>
                      <a:pt x="168" y="141"/>
                      <a:pt x="169" y="144"/>
                    </a:cubicBezTo>
                    <a:cubicBezTo>
                      <a:pt x="169" y="147"/>
                      <a:pt x="173" y="150"/>
                      <a:pt x="173" y="152"/>
                    </a:cubicBezTo>
                    <a:cubicBezTo>
                      <a:pt x="174" y="155"/>
                      <a:pt x="178" y="154"/>
                      <a:pt x="180" y="154"/>
                    </a:cubicBezTo>
                    <a:cubicBezTo>
                      <a:pt x="183" y="155"/>
                      <a:pt x="187" y="156"/>
                      <a:pt x="187" y="159"/>
                    </a:cubicBezTo>
                    <a:cubicBezTo>
                      <a:pt x="188" y="161"/>
                      <a:pt x="191" y="159"/>
                      <a:pt x="191" y="157"/>
                    </a:cubicBezTo>
                    <a:cubicBezTo>
                      <a:pt x="192" y="155"/>
                      <a:pt x="195" y="153"/>
                      <a:pt x="200" y="151"/>
                    </a:cubicBezTo>
                    <a:cubicBezTo>
                      <a:pt x="202" y="150"/>
                      <a:pt x="204" y="150"/>
                      <a:pt x="205" y="150"/>
                    </a:cubicBezTo>
                    <a:cubicBezTo>
                      <a:pt x="206" y="148"/>
                      <a:pt x="207" y="146"/>
                      <a:pt x="208" y="145"/>
                    </a:cubicBezTo>
                    <a:cubicBezTo>
                      <a:pt x="209" y="145"/>
                      <a:pt x="212" y="142"/>
                      <a:pt x="213" y="140"/>
                    </a:cubicBezTo>
                    <a:cubicBezTo>
                      <a:pt x="213" y="137"/>
                      <a:pt x="220" y="137"/>
                      <a:pt x="224" y="140"/>
                    </a:cubicBezTo>
                    <a:cubicBezTo>
                      <a:pt x="229" y="142"/>
                      <a:pt x="231" y="142"/>
                      <a:pt x="232" y="138"/>
                    </a:cubicBezTo>
                    <a:cubicBezTo>
                      <a:pt x="232" y="135"/>
                      <a:pt x="238" y="134"/>
                      <a:pt x="240" y="135"/>
                    </a:cubicBezTo>
                    <a:cubicBezTo>
                      <a:pt x="242" y="136"/>
                      <a:pt x="249" y="139"/>
                      <a:pt x="252" y="138"/>
                    </a:cubicBezTo>
                    <a:cubicBezTo>
                      <a:pt x="255" y="137"/>
                      <a:pt x="269" y="138"/>
                      <a:pt x="273" y="139"/>
                    </a:cubicBezTo>
                    <a:cubicBezTo>
                      <a:pt x="277" y="140"/>
                      <a:pt x="278" y="138"/>
                      <a:pt x="281" y="142"/>
                    </a:cubicBezTo>
                    <a:cubicBezTo>
                      <a:pt x="284" y="145"/>
                      <a:pt x="285" y="142"/>
                      <a:pt x="288" y="144"/>
                    </a:cubicBezTo>
                    <a:cubicBezTo>
                      <a:pt x="288" y="143"/>
                      <a:pt x="288" y="142"/>
                      <a:pt x="288" y="141"/>
                    </a:cubicBezTo>
                    <a:cubicBezTo>
                      <a:pt x="288" y="138"/>
                      <a:pt x="292" y="136"/>
                      <a:pt x="293" y="134"/>
                    </a:cubicBezTo>
                    <a:cubicBezTo>
                      <a:pt x="293" y="133"/>
                      <a:pt x="289" y="127"/>
                      <a:pt x="289" y="125"/>
                    </a:cubicBezTo>
                    <a:cubicBezTo>
                      <a:pt x="289" y="123"/>
                      <a:pt x="289" y="119"/>
                      <a:pt x="287" y="118"/>
                    </a:cubicBezTo>
                    <a:cubicBezTo>
                      <a:pt x="285" y="117"/>
                      <a:pt x="291" y="114"/>
                      <a:pt x="292" y="115"/>
                    </a:cubicBezTo>
                    <a:cubicBezTo>
                      <a:pt x="295" y="115"/>
                      <a:pt x="299" y="112"/>
                      <a:pt x="300" y="113"/>
                    </a:cubicBezTo>
                    <a:cubicBezTo>
                      <a:pt x="301" y="114"/>
                      <a:pt x="304" y="115"/>
                      <a:pt x="306" y="115"/>
                    </a:cubicBezTo>
                    <a:cubicBezTo>
                      <a:pt x="308" y="115"/>
                      <a:pt x="307" y="112"/>
                      <a:pt x="306" y="111"/>
                    </a:cubicBezTo>
                    <a:cubicBezTo>
                      <a:pt x="305" y="109"/>
                      <a:pt x="310" y="98"/>
                      <a:pt x="311" y="94"/>
                    </a:cubicBezTo>
                    <a:cubicBezTo>
                      <a:pt x="312" y="91"/>
                      <a:pt x="314" y="94"/>
                      <a:pt x="317" y="94"/>
                    </a:cubicBezTo>
                    <a:cubicBezTo>
                      <a:pt x="320" y="95"/>
                      <a:pt x="323" y="94"/>
                      <a:pt x="325" y="95"/>
                    </a:cubicBezTo>
                    <a:cubicBezTo>
                      <a:pt x="326" y="96"/>
                      <a:pt x="331" y="94"/>
                      <a:pt x="333" y="92"/>
                    </a:cubicBezTo>
                    <a:cubicBezTo>
                      <a:pt x="334" y="90"/>
                      <a:pt x="331" y="90"/>
                      <a:pt x="331" y="85"/>
                    </a:cubicBezTo>
                    <a:cubicBezTo>
                      <a:pt x="332" y="81"/>
                      <a:pt x="334" y="79"/>
                      <a:pt x="337" y="79"/>
                    </a:cubicBezTo>
                    <a:cubicBezTo>
                      <a:pt x="340" y="79"/>
                      <a:pt x="341" y="76"/>
                      <a:pt x="341" y="74"/>
                    </a:cubicBezTo>
                    <a:cubicBezTo>
                      <a:pt x="341" y="73"/>
                      <a:pt x="343" y="71"/>
                      <a:pt x="343" y="69"/>
                    </a:cubicBezTo>
                    <a:cubicBezTo>
                      <a:pt x="343" y="68"/>
                      <a:pt x="342" y="67"/>
                      <a:pt x="342" y="66"/>
                    </a:cubicBezTo>
                    <a:close/>
                    <a:moveTo>
                      <a:pt x="129" y="102"/>
                    </a:moveTo>
                    <a:cubicBezTo>
                      <a:pt x="128" y="104"/>
                      <a:pt x="118" y="101"/>
                      <a:pt x="117" y="99"/>
                    </a:cubicBezTo>
                    <a:cubicBezTo>
                      <a:pt x="116" y="97"/>
                      <a:pt x="131" y="99"/>
                      <a:pt x="129" y="102"/>
                    </a:cubicBezTo>
                    <a:close/>
                    <a:moveTo>
                      <a:pt x="270" y="101"/>
                    </a:moveTo>
                    <a:cubicBezTo>
                      <a:pt x="263" y="101"/>
                      <a:pt x="248" y="98"/>
                      <a:pt x="241" y="105"/>
                    </a:cubicBezTo>
                    <a:cubicBezTo>
                      <a:pt x="235" y="111"/>
                      <a:pt x="240" y="115"/>
                      <a:pt x="237" y="115"/>
                    </a:cubicBezTo>
                    <a:cubicBezTo>
                      <a:pt x="234" y="116"/>
                      <a:pt x="232" y="105"/>
                      <a:pt x="236" y="102"/>
                    </a:cubicBezTo>
                    <a:cubicBezTo>
                      <a:pt x="239" y="98"/>
                      <a:pt x="251" y="97"/>
                      <a:pt x="258" y="98"/>
                    </a:cubicBezTo>
                    <a:cubicBezTo>
                      <a:pt x="265" y="100"/>
                      <a:pt x="277" y="97"/>
                      <a:pt x="279" y="97"/>
                    </a:cubicBezTo>
                    <a:cubicBezTo>
                      <a:pt x="280" y="98"/>
                      <a:pt x="277" y="101"/>
                      <a:pt x="270" y="101"/>
                    </a:cubicBezTo>
                    <a:close/>
                  </a:path>
                </a:pathLst>
              </a:custGeom>
              <a:solidFill>
                <a:srgbClr val="0070C0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51" name="Freeform 164"/>
              <p:cNvSpPr>
                <a:spLocks/>
              </p:cNvSpPr>
              <p:nvPr/>
            </p:nvSpPr>
            <p:spPr bwMode="auto">
              <a:xfrm>
                <a:off x="6122069" y="4200644"/>
                <a:ext cx="467957" cy="504726"/>
              </a:xfrm>
              <a:custGeom>
                <a:avLst/>
                <a:gdLst>
                  <a:gd name="T0" fmla="*/ 138 w 155"/>
                  <a:gd name="T1" fmla="*/ 76 h 162"/>
                  <a:gd name="T2" fmla="*/ 138 w 155"/>
                  <a:gd name="T3" fmla="*/ 70 h 162"/>
                  <a:gd name="T4" fmla="*/ 136 w 155"/>
                  <a:gd name="T5" fmla="*/ 68 h 162"/>
                  <a:gd name="T6" fmla="*/ 140 w 155"/>
                  <a:gd name="T7" fmla="*/ 60 h 162"/>
                  <a:gd name="T8" fmla="*/ 142 w 155"/>
                  <a:gd name="T9" fmla="*/ 53 h 162"/>
                  <a:gd name="T10" fmla="*/ 146 w 155"/>
                  <a:gd name="T11" fmla="*/ 40 h 162"/>
                  <a:gd name="T12" fmla="*/ 152 w 155"/>
                  <a:gd name="T13" fmla="*/ 33 h 162"/>
                  <a:gd name="T14" fmla="*/ 152 w 155"/>
                  <a:gd name="T15" fmla="*/ 24 h 162"/>
                  <a:gd name="T16" fmla="*/ 153 w 155"/>
                  <a:gd name="T17" fmla="*/ 17 h 162"/>
                  <a:gd name="T18" fmla="*/ 139 w 155"/>
                  <a:gd name="T19" fmla="*/ 10 h 162"/>
                  <a:gd name="T20" fmla="*/ 129 w 155"/>
                  <a:gd name="T21" fmla="*/ 9 h 162"/>
                  <a:gd name="T22" fmla="*/ 123 w 155"/>
                  <a:gd name="T23" fmla="*/ 3 h 162"/>
                  <a:gd name="T24" fmla="*/ 117 w 155"/>
                  <a:gd name="T25" fmla="*/ 4 h 162"/>
                  <a:gd name="T26" fmla="*/ 101 w 155"/>
                  <a:gd name="T27" fmla="*/ 4 h 162"/>
                  <a:gd name="T28" fmla="*/ 85 w 155"/>
                  <a:gd name="T29" fmla="*/ 7 h 162"/>
                  <a:gd name="T30" fmla="*/ 67 w 155"/>
                  <a:gd name="T31" fmla="*/ 9 h 162"/>
                  <a:gd name="T32" fmla="*/ 51 w 155"/>
                  <a:gd name="T33" fmla="*/ 11 h 162"/>
                  <a:gd name="T34" fmla="*/ 50 w 155"/>
                  <a:gd name="T35" fmla="*/ 26 h 162"/>
                  <a:gd name="T36" fmla="*/ 40 w 155"/>
                  <a:gd name="T37" fmla="*/ 52 h 162"/>
                  <a:gd name="T38" fmla="*/ 33 w 155"/>
                  <a:gd name="T39" fmla="*/ 76 h 162"/>
                  <a:gd name="T40" fmla="*/ 24 w 155"/>
                  <a:gd name="T41" fmla="*/ 87 h 162"/>
                  <a:gd name="T42" fmla="*/ 14 w 155"/>
                  <a:gd name="T43" fmla="*/ 87 h 162"/>
                  <a:gd name="T44" fmla="*/ 0 w 155"/>
                  <a:gd name="T45" fmla="*/ 90 h 162"/>
                  <a:gd name="T46" fmla="*/ 4 w 155"/>
                  <a:gd name="T47" fmla="*/ 101 h 162"/>
                  <a:gd name="T48" fmla="*/ 36 w 155"/>
                  <a:gd name="T49" fmla="*/ 98 h 162"/>
                  <a:gd name="T50" fmla="*/ 40 w 155"/>
                  <a:gd name="T51" fmla="*/ 111 h 162"/>
                  <a:gd name="T52" fmla="*/ 57 w 155"/>
                  <a:gd name="T53" fmla="*/ 115 h 162"/>
                  <a:gd name="T54" fmla="*/ 67 w 155"/>
                  <a:gd name="T55" fmla="*/ 108 h 162"/>
                  <a:gd name="T56" fmla="*/ 77 w 155"/>
                  <a:gd name="T57" fmla="*/ 111 h 162"/>
                  <a:gd name="T58" fmla="*/ 77 w 155"/>
                  <a:gd name="T59" fmla="*/ 129 h 162"/>
                  <a:gd name="T60" fmla="*/ 81 w 155"/>
                  <a:gd name="T61" fmla="*/ 143 h 162"/>
                  <a:gd name="T62" fmla="*/ 93 w 155"/>
                  <a:gd name="T63" fmla="*/ 140 h 162"/>
                  <a:gd name="T64" fmla="*/ 98 w 155"/>
                  <a:gd name="T65" fmla="*/ 142 h 162"/>
                  <a:gd name="T66" fmla="*/ 105 w 155"/>
                  <a:gd name="T67" fmla="*/ 143 h 162"/>
                  <a:gd name="T68" fmla="*/ 115 w 155"/>
                  <a:gd name="T69" fmla="*/ 150 h 162"/>
                  <a:gd name="T70" fmla="*/ 122 w 155"/>
                  <a:gd name="T71" fmla="*/ 147 h 162"/>
                  <a:gd name="T72" fmla="*/ 133 w 155"/>
                  <a:gd name="T73" fmla="*/ 154 h 162"/>
                  <a:gd name="T74" fmla="*/ 142 w 155"/>
                  <a:gd name="T75" fmla="*/ 161 h 162"/>
                  <a:gd name="T76" fmla="*/ 142 w 155"/>
                  <a:gd name="T77" fmla="*/ 151 h 162"/>
                  <a:gd name="T78" fmla="*/ 131 w 155"/>
                  <a:gd name="T79" fmla="*/ 146 h 162"/>
                  <a:gd name="T80" fmla="*/ 133 w 155"/>
                  <a:gd name="T81" fmla="*/ 129 h 162"/>
                  <a:gd name="T82" fmla="*/ 137 w 155"/>
                  <a:gd name="T83" fmla="*/ 119 h 162"/>
                  <a:gd name="T84" fmla="*/ 147 w 155"/>
                  <a:gd name="T85" fmla="*/ 117 h 162"/>
                  <a:gd name="T86" fmla="*/ 142 w 155"/>
                  <a:gd name="T87" fmla="*/ 107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" h="162">
                    <a:moveTo>
                      <a:pt x="142" y="107"/>
                    </a:moveTo>
                    <a:cubicBezTo>
                      <a:pt x="137" y="105"/>
                      <a:pt x="136" y="77"/>
                      <a:pt x="138" y="76"/>
                    </a:cubicBezTo>
                    <a:cubicBezTo>
                      <a:pt x="138" y="76"/>
                      <a:pt x="138" y="76"/>
                      <a:pt x="139" y="77"/>
                    </a:cubicBezTo>
                    <a:cubicBezTo>
                      <a:pt x="138" y="70"/>
                      <a:pt x="138" y="70"/>
                      <a:pt x="138" y="70"/>
                    </a:cubicBezTo>
                    <a:cubicBezTo>
                      <a:pt x="138" y="70"/>
                      <a:pt x="138" y="70"/>
                      <a:pt x="138" y="70"/>
                    </a:cubicBezTo>
                    <a:cubicBezTo>
                      <a:pt x="137" y="70"/>
                      <a:pt x="136" y="69"/>
                      <a:pt x="136" y="68"/>
                    </a:cubicBezTo>
                    <a:cubicBezTo>
                      <a:pt x="136" y="65"/>
                      <a:pt x="138" y="65"/>
                      <a:pt x="138" y="65"/>
                    </a:cubicBezTo>
                    <a:cubicBezTo>
                      <a:pt x="138" y="65"/>
                      <a:pt x="137" y="61"/>
                      <a:pt x="140" y="60"/>
                    </a:cubicBezTo>
                    <a:cubicBezTo>
                      <a:pt x="140" y="60"/>
                      <a:pt x="140" y="59"/>
                      <a:pt x="141" y="59"/>
                    </a:cubicBezTo>
                    <a:cubicBezTo>
                      <a:pt x="142" y="58"/>
                      <a:pt x="142" y="55"/>
                      <a:pt x="142" y="53"/>
                    </a:cubicBezTo>
                    <a:cubicBezTo>
                      <a:pt x="142" y="51"/>
                      <a:pt x="143" y="48"/>
                      <a:pt x="143" y="46"/>
                    </a:cubicBezTo>
                    <a:cubicBezTo>
                      <a:pt x="144" y="44"/>
                      <a:pt x="144" y="41"/>
                      <a:pt x="146" y="40"/>
                    </a:cubicBezTo>
                    <a:cubicBezTo>
                      <a:pt x="147" y="39"/>
                      <a:pt x="147" y="36"/>
                      <a:pt x="149" y="35"/>
                    </a:cubicBezTo>
                    <a:cubicBezTo>
                      <a:pt x="151" y="34"/>
                      <a:pt x="152" y="34"/>
                      <a:pt x="152" y="33"/>
                    </a:cubicBezTo>
                    <a:cubicBezTo>
                      <a:pt x="152" y="31"/>
                      <a:pt x="155" y="30"/>
                      <a:pt x="155" y="28"/>
                    </a:cubicBezTo>
                    <a:cubicBezTo>
                      <a:pt x="155" y="27"/>
                      <a:pt x="152" y="26"/>
                      <a:pt x="152" y="24"/>
                    </a:cubicBezTo>
                    <a:cubicBezTo>
                      <a:pt x="152" y="22"/>
                      <a:pt x="153" y="17"/>
                      <a:pt x="153" y="17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49" y="13"/>
                      <a:pt x="144" y="9"/>
                      <a:pt x="143" y="9"/>
                    </a:cubicBezTo>
                    <a:cubicBezTo>
                      <a:pt x="141" y="8"/>
                      <a:pt x="139" y="10"/>
                      <a:pt x="139" y="10"/>
                    </a:cubicBezTo>
                    <a:cubicBezTo>
                      <a:pt x="139" y="10"/>
                      <a:pt x="136" y="7"/>
                      <a:pt x="134" y="9"/>
                    </a:cubicBezTo>
                    <a:cubicBezTo>
                      <a:pt x="132" y="11"/>
                      <a:pt x="129" y="9"/>
                      <a:pt x="129" y="9"/>
                    </a:cubicBezTo>
                    <a:cubicBezTo>
                      <a:pt x="129" y="9"/>
                      <a:pt x="126" y="8"/>
                      <a:pt x="125" y="5"/>
                    </a:cubicBezTo>
                    <a:cubicBezTo>
                      <a:pt x="125" y="4"/>
                      <a:pt x="124" y="3"/>
                      <a:pt x="123" y="3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4"/>
                      <a:pt x="109" y="0"/>
                      <a:pt x="108" y="3"/>
                    </a:cubicBezTo>
                    <a:cubicBezTo>
                      <a:pt x="106" y="6"/>
                      <a:pt x="105" y="4"/>
                      <a:pt x="101" y="4"/>
                    </a:cubicBezTo>
                    <a:cubicBezTo>
                      <a:pt x="97" y="4"/>
                      <a:pt x="94" y="6"/>
                      <a:pt x="92" y="7"/>
                    </a:cubicBezTo>
                    <a:cubicBezTo>
                      <a:pt x="90" y="8"/>
                      <a:pt x="87" y="6"/>
                      <a:pt x="85" y="7"/>
                    </a:cubicBezTo>
                    <a:cubicBezTo>
                      <a:pt x="84" y="8"/>
                      <a:pt x="83" y="12"/>
                      <a:pt x="83" y="12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9"/>
                      <a:pt x="64" y="5"/>
                      <a:pt x="60" y="5"/>
                    </a:cubicBezTo>
                    <a:cubicBezTo>
                      <a:pt x="56" y="5"/>
                      <a:pt x="51" y="11"/>
                      <a:pt x="51" y="11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20"/>
                      <a:pt x="51" y="24"/>
                      <a:pt x="50" y="26"/>
                    </a:cubicBezTo>
                    <a:cubicBezTo>
                      <a:pt x="48" y="28"/>
                      <a:pt x="47" y="29"/>
                      <a:pt x="47" y="35"/>
                    </a:cubicBezTo>
                    <a:cubicBezTo>
                      <a:pt x="47" y="40"/>
                      <a:pt x="40" y="48"/>
                      <a:pt x="40" y="52"/>
                    </a:cubicBezTo>
                    <a:cubicBezTo>
                      <a:pt x="40" y="57"/>
                      <a:pt x="33" y="59"/>
                      <a:pt x="33" y="62"/>
                    </a:cubicBezTo>
                    <a:cubicBezTo>
                      <a:pt x="33" y="64"/>
                      <a:pt x="33" y="70"/>
                      <a:pt x="33" y="76"/>
                    </a:cubicBezTo>
                    <a:cubicBezTo>
                      <a:pt x="33" y="82"/>
                      <a:pt x="30" y="77"/>
                      <a:pt x="30" y="82"/>
                    </a:cubicBezTo>
                    <a:cubicBezTo>
                      <a:pt x="30" y="87"/>
                      <a:pt x="27" y="84"/>
                      <a:pt x="24" y="87"/>
                    </a:cubicBezTo>
                    <a:cubicBezTo>
                      <a:pt x="22" y="89"/>
                      <a:pt x="21" y="90"/>
                      <a:pt x="21" y="87"/>
                    </a:cubicBezTo>
                    <a:cubicBezTo>
                      <a:pt x="21" y="85"/>
                      <a:pt x="17" y="84"/>
                      <a:pt x="14" y="87"/>
                    </a:cubicBezTo>
                    <a:cubicBezTo>
                      <a:pt x="11" y="89"/>
                      <a:pt x="10" y="87"/>
                      <a:pt x="8" y="86"/>
                    </a:cubicBezTo>
                    <a:cubicBezTo>
                      <a:pt x="7" y="86"/>
                      <a:pt x="4" y="88"/>
                      <a:pt x="0" y="90"/>
                    </a:cubicBezTo>
                    <a:cubicBezTo>
                      <a:pt x="2" y="94"/>
                      <a:pt x="3" y="97"/>
                      <a:pt x="3" y="100"/>
                    </a:cubicBezTo>
                    <a:cubicBezTo>
                      <a:pt x="3" y="100"/>
                      <a:pt x="3" y="100"/>
                      <a:pt x="4" y="101"/>
                    </a:cubicBezTo>
                    <a:cubicBezTo>
                      <a:pt x="5" y="99"/>
                      <a:pt x="7" y="98"/>
                      <a:pt x="8" y="98"/>
                    </a:cubicBezTo>
                    <a:cubicBezTo>
                      <a:pt x="11" y="98"/>
                      <a:pt x="36" y="98"/>
                      <a:pt x="36" y="98"/>
                    </a:cubicBezTo>
                    <a:cubicBezTo>
                      <a:pt x="36" y="98"/>
                      <a:pt x="38" y="102"/>
                      <a:pt x="37" y="105"/>
                    </a:cubicBezTo>
                    <a:cubicBezTo>
                      <a:pt x="36" y="108"/>
                      <a:pt x="39" y="107"/>
                      <a:pt x="40" y="111"/>
                    </a:cubicBezTo>
                    <a:cubicBezTo>
                      <a:pt x="42" y="116"/>
                      <a:pt x="44" y="118"/>
                      <a:pt x="47" y="117"/>
                    </a:cubicBezTo>
                    <a:cubicBezTo>
                      <a:pt x="51" y="115"/>
                      <a:pt x="56" y="115"/>
                      <a:pt x="57" y="115"/>
                    </a:cubicBezTo>
                    <a:cubicBezTo>
                      <a:pt x="59" y="115"/>
                      <a:pt x="58" y="109"/>
                      <a:pt x="61" y="108"/>
                    </a:cubicBezTo>
                    <a:cubicBezTo>
                      <a:pt x="63" y="107"/>
                      <a:pt x="67" y="108"/>
                      <a:pt x="67" y="108"/>
                    </a:cubicBezTo>
                    <a:cubicBezTo>
                      <a:pt x="67" y="108"/>
                      <a:pt x="68" y="110"/>
                      <a:pt x="71" y="110"/>
                    </a:cubicBezTo>
                    <a:cubicBezTo>
                      <a:pt x="75" y="110"/>
                      <a:pt x="77" y="108"/>
                      <a:pt x="77" y="111"/>
                    </a:cubicBezTo>
                    <a:cubicBezTo>
                      <a:pt x="77" y="113"/>
                      <a:pt x="77" y="116"/>
                      <a:pt x="78" y="117"/>
                    </a:cubicBezTo>
                    <a:cubicBezTo>
                      <a:pt x="80" y="118"/>
                      <a:pt x="76" y="128"/>
                      <a:pt x="77" y="129"/>
                    </a:cubicBezTo>
                    <a:cubicBezTo>
                      <a:pt x="79" y="131"/>
                      <a:pt x="82" y="134"/>
                      <a:pt x="81" y="136"/>
                    </a:cubicBezTo>
                    <a:cubicBezTo>
                      <a:pt x="81" y="138"/>
                      <a:pt x="80" y="142"/>
                      <a:pt x="81" y="143"/>
                    </a:cubicBezTo>
                    <a:cubicBezTo>
                      <a:pt x="83" y="143"/>
                      <a:pt x="83" y="141"/>
                      <a:pt x="86" y="141"/>
                    </a:cubicBezTo>
                    <a:cubicBezTo>
                      <a:pt x="89" y="141"/>
                      <a:pt x="91" y="141"/>
                      <a:pt x="93" y="140"/>
                    </a:cubicBezTo>
                    <a:cubicBezTo>
                      <a:pt x="94" y="139"/>
                      <a:pt x="95" y="140"/>
                      <a:pt x="96" y="140"/>
                    </a:cubicBezTo>
                    <a:cubicBezTo>
                      <a:pt x="97" y="140"/>
                      <a:pt x="98" y="142"/>
                      <a:pt x="98" y="142"/>
                    </a:cubicBezTo>
                    <a:cubicBezTo>
                      <a:pt x="98" y="142"/>
                      <a:pt x="99" y="145"/>
                      <a:pt x="100" y="144"/>
                    </a:cubicBezTo>
                    <a:cubicBezTo>
                      <a:pt x="102" y="143"/>
                      <a:pt x="106" y="142"/>
                      <a:pt x="105" y="143"/>
                    </a:cubicBezTo>
                    <a:cubicBezTo>
                      <a:pt x="105" y="145"/>
                      <a:pt x="106" y="148"/>
                      <a:pt x="108" y="148"/>
                    </a:cubicBezTo>
                    <a:cubicBezTo>
                      <a:pt x="109" y="147"/>
                      <a:pt x="113" y="150"/>
                      <a:pt x="115" y="150"/>
                    </a:cubicBezTo>
                    <a:cubicBezTo>
                      <a:pt x="117" y="150"/>
                      <a:pt x="119" y="150"/>
                      <a:pt x="119" y="149"/>
                    </a:cubicBezTo>
                    <a:cubicBezTo>
                      <a:pt x="119" y="148"/>
                      <a:pt x="121" y="146"/>
                      <a:pt x="122" y="147"/>
                    </a:cubicBezTo>
                    <a:cubicBezTo>
                      <a:pt x="123" y="149"/>
                      <a:pt x="124" y="152"/>
                      <a:pt x="126" y="152"/>
                    </a:cubicBezTo>
                    <a:cubicBezTo>
                      <a:pt x="128" y="152"/>
                      <a:pt x="133" y="152"/>
                      <a:pt x="133" y="154"/>
                    </a:cubicBezTo>
                    <a:cubicBezTo>
                      <a:pt x="133" y="155"/>
                      <a:pt x="134" y="159"/>
                      <a:pt x="136" y="161"/>
                    </a:cubicBezTo>
                    <a:cubicBezTo>
                      <a:pt x="138" y="162"/>
                      <a:pt x="142" y="161"/>
                      <a:pt x="142" y="161"/>
                    </a:cubicBezTo>
                    <a:cubicBezTo>
                      <a:pt x="142" y="161"/>
                      <a:pt x="143" y="160"/>
                      <a:pt x="143" y="157"/>
                    </a:cubicBezTo>
                    <a:cubicBezTo>
                      <a:pt x="143" y="154"/>
                      <a:pt x="143" y="151"/>
                      <a:pt x="142" y="151"/>
                    </a:cubicBezTo>
                    <a:cubicBezTo>
                      <a:pt x="141" y="151"/>
                      <a:pt x="139" y="154"/>
                      <a:pt x="137" y="153"/>
                    </a:cubicBezTo>
                    <a:cubicBezTo>
                      <a:pt x="134" y="152"/>
                      <a:pt x="132" y="147"/>
                      <a:pt x="131" y="146"/>
                    </a:cubicBezTo>
                    <a:cubicBezTo>
                      <a:pt x="130" y="145"/>
                      <a:pt x="133" y="141"/>
                      <a:pt x="133" y="138"/>
                    </a:cubicBezTo>
                    <a:cubicBezTo>
                      <a:pt x="133" y="136"/>
                      <a:pt x="135" y="130"/>
                      <a:pt x="133" y="129"/>
                    </a:cubicBezTo>
                    <a:cubicBezTo>
                      <a:pt x="132" y="128"/>
                      <a:pt x="133" y="126"/>
                      <a:pt x="135" y="124"/>
                    </a:cubicBezTo>
                    <a:cubicBezTo>
                      <a:pt x="136" y="123"/>
                      <a:pt x="134" y="119"/>
                      <a:pt x="137" y="119"/>
                    </a:cubicBezTo>
                    <a:cubicBezTo>
                      <a:pt x="140" y="119"/>
                      <a:pt x="145" y="119"/>
                      <a:pt x="147" y="11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7" y="117"/>
                      <a:pt x="148" y="116"/>
                      <a:pt x="148" y="116"/>
                    </a:cubicBezTo>
                    <a:cubicBezTo>
                      <a:pt x="146" y="113"/>
                      <a:pt x="144" y="108"/>
                      <a:pt x="142" y="10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52" name="Freeform 165"/>
              <p:cNvSpPr>
                <a:spLocks/>
              </p:cNvSpPr>
              <p:nvPr/>
            </p:nvSpPr>
            <p:spPr bwMode="auto">
              <a:xfrm>
                <a:off x="6537747" y="4412260"/>
                <a:ext cx="39528" cy="52575"/>
              </a:xfrm>
              <a:custGeom>
                <a:avLst/>
                <a:gdLst>
                  <a:gd name="T0" fmla="*/ 1 w 13"/>
                  <a:gd name="T1" fmla="*/ 9 h 17"/>
                  <a:gd name="T2" fmla="*/ 3 w 13"/>
                  <a:gd name="T3" fmla="*/ 17 h 17"/>
                  <a:gd name="T4" fmla="*/ 6 w 13"/>
                  <a:gd name="T5" fmla="*/ 15 h 17"/>
                  <a:gd name="T6" fmla="*/ 13 w 13"/>
                  <a:gd name="T7" fmla="*/ 5 h 17"/>
                  <a:gd name="T8" fmla="*/ 11 w 13"/>
                  <a:gd name="T9" fmla="*/ 4 h 17"/>
                  <a:gd name="T10" fmla="*/ 11 w 13"/>
                  <a:gd name="T11" fmla="*/ 0 h 17"/>
                  <a:gd name="T12" fmla="*/ 7 w 13"/>
                  <a:gd name="T13" fmla="*/ 0 h 17"/>
                  <a:gd name="T14" fmla="*/ 2 w 13"/>
                  <a:gd name="T15" fmla="*/ 2 h 17"/>
                  <a:gd name="T16" fmla="*/ 0 w 13"/>
                  <a:gd name="T17" fmla="*/ 2 h 17"/>
                  <a:gd name="T18" fmla="*/ 0 w 13"/>
                  <a:gd name="T19" fmla="*/ 2 h 17"/>
                  <a:gd name="T20" fmla="*/ 1 w 13"/>
                  <a:gd name="T21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7">
                    <a:moveTo>
                      <a:pt x="1" y="9"/>
                    </a:moveTo>
                    <a:cubicBezTo>
                      <a:pt x="1" y="10"/>
                      <a:pt x="2" y="14"/>
                      <a:pt x="3" y="17"/>
                    </a:cubicBezTo>
                    <a:cubicBezTo>
                      <a:pt x="4" y="16"/>
                      <a:pt x="6" y="16"/>
                      <a:pt x="6" y="15"/>
                    </a:cubicBezTo>
                    <a:cubicBezTo>
                      <a:pt x="8" y="14"/>
                      <a:pt x="13" y="5"/>
                      <a:pt x="13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2"/>
                      <a:pt x="11" y="0"/>
                    </a:cubicBezTo>
                    <a:cubicBezTo>
                      <a:pt x="9" y="0"/>
                      <a:pt x="7" y="0"/>
                      <a:pt x="7" y="0"/>
                    </a:cubicBezTo>
                    <a:cubicBezTo>
                      <a:pt x="7" y="0"/>
                      <a:pt x="7" y="3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9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53" name="Freeform 166"/>
              <p:cNvSpPr>
                <a:spLocks/>
              </p:cNvSpPr>
              <p:nvPr/>
            </p:nvSpPr>
            <p:spPr bwMode="auto">
              <a:xfrm>
                <a:off x="6561974" y="4626505"/>
                <a:ext cx="271593" cy="448206"/>
              </a:xfrm>
              <a:custGeom>
                <a:avLst/>
                <a:gdLst>
                  <a:gd name="T0" fmla="*/ 89 w 90"/>
                  <a:gd name="T1" fmla="*/ 37 h 144"/>
                  <a:gd name="T2" fmla="*/ 87 w 90"/>
                  <a:gd name="T3" fmla="*/ 21 h 144"/>
                  <a:gd name="T4" fmla="*/ 86 w 90"/>
                  <a:gd name="T5" fmla="*/ 1 h 144"/>
                  <a:gd name="T6" fmla="*/ 86 w 90"/>
                  <a:gd name="T7" fmla="*/ 0 h 144"/>
                  <a:gd name="T8" fmla="*/ 77 w 90"/>
                  <a:gd name="T9" fmla="*/ 5 h 144"/>
                  <a:gd name="T10" fmla="*/ 71 w 90"/>
                  <a:gd name="T11" fmla="*/ 6 h 144"/>
                  <a:gd name="T12" fmla="*/ 66 w 90"/>
                  <a:gd name="T13" fmla="*/ 6 h 144"/>
                  <a:gd name="T14" fmla="*/ 64 w 90"/>
                  <a:gd name="T15" fmla="*/ 9 h 144"/>
                  <a:gd name="T16" fmla="*/ 59 w 90"/>
                  <a:gd name="T17" fmla="*/ 10 h 144"/>
                  <a:gd name="T18" fmla="*/ 51 w 90"/>
                  <a:gd name="T19" fmla="*/ 11 h 144"/>
                  <a:gd name="T20" fmla="*/ 49 w 90"/>
                  <a:gd name="T21" fmla="*/ 8 h 144"/>
                  <a:gd name="T22" fmla="*/ 44 w 90"/>
                  <a:gd name="T23" fmla="*/ 9 h 144"/>
                  <a:gd name="T24" fmla="*/ 39 w 90"/>
                  <a:gd name="T25" fmla="*/ 9 h 144"/>
                  <a:gd name="T26" fmla="*/ 39 w 90"/>
                  <a:gd name="T27" fmla="*/ 12 h 144"/>
                  <a:gd name="T28" fmla="*/ 42 w 90"/>
                  <a:gd name="T29" fmla="*/ 30 h 144"/>
                  <a:gd name="T30" fmla="*/ 47 w 90"/>
                  <a:gd name="T31" fmla="*/ 35 h 144"/>
                  <a:gd name="T32" fmla="*/ 48 w 90"/>
                  <a:gd name="T33" fmla="*/ 43 h 144"/>
                  <a:gd name="T34" fmla="*/ 43 w 90"/>
                  <a:gd name="T35" fmla="*/ 49 h 144"/>
                  <a:gd name="T36" fmla="*/ 42 w 90"/>
                  <a:gd name="T37" fmla="*/ 56 h 144"/>
                  <a:gd name="T38" fmla="*/ 34 w 90"/>
                  <a:gd name="T39" fmla="*/ 46 h 144"/>
                  <a:gd name="T40" fmla="*/ 36 w 90"/>
                  <a:gd name="T41" fmla="*/ 35 h 144"/>
                  <a:gd name="T42" fmla="*/ 29 w 90"/>
                  <a:gd name="T43" fmla="*/ 34 h 144"/>
                  <a:gd name="T44" fmla="*/ 24 w 90"/>
                  <a:gd name="T45" fmla="*/ 30 h 144"/>
                  <a:gd name="T46" fmla="*/ 0 w 90"/>
                  <a:gd name="T47" fmla="*/ 39 h 144"/>
                  <a:gd name="T48" fmla="*/ 2 w 90"/>
                  <a:gd name="T49" fmla="*/ 45 h 144"/>
                  <a:gd name="T50" fmla="*/ 1 w 90"/>
                  <a:gd name="T51" fmla="*/ 45 h 144"/>
                  <a:gd name="T52" fmla="*/ 3 w 90"/>
                  <a:gd name="T53" fmla="*/ 48 h 144"/>
                  <a:gd name="T54" fmla="*/ 14 w 90"/>
                  <a:gd name="T55" fmla="*/ 50 h 144"/>
                  <a:gd name="T56" fmla="*/ 23 w 90"/>
                  <a:gd name="T57" fmla="*/ 54 h 144"/>
                  <a:gd name="T58" fmla="*/ 24 w 90"/>
                  <a:gd name="T59" fmla="*/ 67 h 144"/>
                  <a:gd name="T60" fmla="*/ 21 w 90"/>
                  <a:gd name="T61" fmla="*/ 74 h 144"/>
                  <a:gd name="T62" fmla="*/ 24 w 90"/>
                  <a:gd name="T63" fmla="*/ 80 h 144"/>
                  <a:gd name="T64" fmla="*/ 19 w 90"/>
                  <a:gd name="T65" fmla="*/ 87 h 144"/>
                  <a:gd name="T66" fmla="*/ 17 w 90"/>
                  <a:gd name="T67" fmla="*/ 95 h 144"/>
                  <a:gd name="T68" fmla="*/ 9 w 90"/>
                  <a:gd name="T69" fmla="*/ 103 h 144"/>
                  <a:gd name="T70" fmla="*/ 9 w 90"/>
                  <a:gd name="T71" fmla="*/ 104 h 144"/>
                  <a:gd name="T72" fmla="*/ 14 w 90"/>
                  <a:gd name="T73" fmla="*/ 119 h 144"/>
                  <a:gd name="T74" fmla="*/ 15 w 90"/>
                  <a:gd name="T75" fmla="*/ 135 h 144"/>
                  <a:gd name="T76" fmla="*/ 16 w 90"/>
                  <a:gd name="T77" fmla="*/ 144 h 144"/>
                  <a:gd name="T78" fmla="*/ 22 w 90"/>
                  <a:gd name="T79" fmla="*/ 144 h 144"/>
                  <a:gd name="T80" fmla="*/ 23 w 90"/>
                  <a:gd name="T81" fmla="*/ 140 h 144"/>
                  <a:gd name="T82" fmla="*/ 19 w 90"/>
                  <a:gd name="T83" fmla="*/ 137 h 144"/>
                  <a:gd name="T84" fmla="*/ 32 w 90"/>
                  <a:gd name="T85" fmla="*/ 127 h 144"/>
                  <a:gd name="T86" fmla="*/ 43 w 90"/>
                  <a:gd name="T87" fmla="*/ 120 h 144"/>
                  <a:gd name="T88" fmla="*/ 44 w 90"/>
                  <a:gd name="T89" fmla="*/ 108 h 144"/>
                  <a:gd name="T90" fmla="*/ 42 w 90"/>
                  <a:gd name="T91" fmla="*/ 97 h 144"/>
                  <a:gd name="T92" fmla="*/ 38 w 90"/>
                  <a:gd name="T93" fmla="*/ 87 h 144"/>
                  <a:gd name="T94" fmla="*/ 40 w 90"/>
                  <a:gd name="T95" fmla="*/ 80 h 144"/>
                  <a:gd name="T96" fmla="*/ 44 w 90"/>
                  <a:gd name="T97" fmla="*/ 76 h 144"/>
                  <a:gd name="T98" fmla="*/ 51 w 90"/>
                  <a:gd name="T99" fmla="*/ 71 h 144"/>
                  <a:gd name="T100" fmla="*/ 59 w 90"/>
                  <a:gd name="T101" fmla="*/ 62 h 144"/>
                  <a:gd name="T102" fmla="*/ 76 w 90"/>
                  <a:gd name="T103" fmla="*/ 55 h 144"/>
                  <a:gd name="T104" fmla="*/ 89 w 90"/>
                  <a:gd name="T105" fmla="*/ 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0" h="144">
                    <a:moveTo>
                      <a:pt x="89" y="37"/>
                    </a:moveTo>
                    <a:cubicBezTo>
                      <a:pt x="88" y="35"/>
                      <a:pt x="87" y="25"/>
                      <a:pt x="87" y="21"/>
                    </a:cubicBezTo>
                    <a:cubicBezTo>
                      <a:pt x="88" y="17"/>
                      <a:pt x="86" y="6"/>
                      <a:pt x="86" y="1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2"/>
                      <a:pt x="78" y="4"/>
                      <a:pt x="77" y="5"/>
                    </a:cubicBezTo>
                    <a:cubicBezTo>
                      <a:pt x="77" y="6"/>
                      <a:pt x="73" y="5"/>
                      <a:pt x="71" y="6"/>
                    </a:cubicBezTo>
                    <a:cubicBezTo>
                      <a:pt x="69" y="8"/>
                      <a:pt x="68" y="7"/>
                      <a:pt x="66" y="6"/>
                    </a:cubicBezTo>
                    <a:cubicBezTo>
                      <a:pt x="65" y="6"/>
                      <a:pt x="64" y="8"/>
                      <a:pt x="64" y="9"/>
                    </a:cubicBezTo>
                    <a:cubicBezTo>
                      <a:pt x="63" y="11"/>
                      <a:pt x="60" y="10"/>
                      <a:pt x="59" y="10"/>
                    </a:cubicBezTo>
                    <a:cubicBezTo>
                      <a:pt x="57" y="10"/>
                      <a:pt x="53" y="11"/>
                      <a:pt x="51" y="11"/>
                    </a:cubicBezTo>
                    <a:cubicBezTo>
                      <a:pt x="50" y="11"/>
                      <a:pt x="51" y="9"/>
                      <a:pt x="49" y="8"/>
                    </a:cubicBezTo>
                    <a:cubicBezTo>
                      <a:pt x="47" y="8"/>
                      <a:pt x="45" y="9"/>
                      <a:pt x="44" y="9"/>
                    </a:cubicBezTo>
                    <a:cubicBezTo>
                      <a:pt x="43" y="9"/>
                      <a:pt x="41" y="9"/>
                      <a:pt x="39" y="9"/>
                    </a:cubicBezTo>
                    <a:cubicBezTo>
                      <a:pt x="39" y="10"/>
                      <a:pt x="39" y="11"/>
                      <a:pt x="39" y="12"/>
                    </a:cubicBezTo>
                    <a:cubicBezTo>
                      <a:pt x="37" y="16"/>
                      <a:pt x="42" y="26"/>
                      <a:pt x="42" y="30"/>
                    </a:cubicBezTo>
                    <a:cubicBezTo>
                      <a:pt x="44" y="31"/>
                      <a:pt x="46" y="33"/>
                      <a:pt x="47" y="35"/>
                    </a:cubicBezTo>
                    <a:cubicBezTo>
                      <a:pt x="50" y="37"/>
                      <a:pt x="47" y="37"/>
                      <a:pt x="48" y="43"/>
                    </a:cubicBezTo>
                    <a:cubicBezTo>
                      <a:pt x="48" y="49"/>
                      <a:pt x="45" y="47"/>
                      <a:pt x="43" y="49"/>
                    </a:cubicBezTo>
                    <a:cubicBezTo>
                      <a:pt x="41" y="51"/>
                      <a:pt x="43" y="55"/>
                      <a:pt x="42" y="56"/>
                    </a:cubicBezTo>
                    <a:cubicBezTo>
                      <a:pt x="42" y="58"/>
                      <a:pt x="35" y="48"/>
                      <a:pt x="34" y="46"/>
                    </a:cubicBezTo>
                    <a:cubicBezTo>
                      <a:pt x="34" y="45"/>
                      <a:pt x="37" y="39"/>
                      <a:pt x="36" y="35"/>
                    </a:cubicBezTo>
                    <a:cubicBezTo>
                      <a:pt x="35" y="32"/>
                      <a:pt x="31" y="34"/>
                      <a:pt x="29" y="34"/>
                    </a:cubicBezTo>
                    <a:cubicBezTo>
                      <a:pt x="28" y="34"/>
                      <a:pt x="24" y="30"/>
                      <a:pt x="24" y="30"/>
                    </a:cubicBezTo>
                    <a:cubicBezTo>
                      <a:pt x="23" y="30"/>
                      <a:pt x="0" y="39"/>
                      <a:pt x="0" y="3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10" y="48"/>
                      <a:pt x="14" y="50"/>
                    </a:cubicBezTo>
                    <a:cubicBezTo>
                      <a:pt x="17" y="52"/>
                      <a:pt x="22" y="53"/>
                      <a:pt x="23" y="54"/>
                    </a:cubicBezTo>
                    <a:cubicBezTo>
                      <a:pt x="24" y="54"/>
                      <a:pt x="23" y="63"/>
                      <a:pt x="24" y="67"/>
                    </a:cubicBezTo>
                    <a:cubicBezTo>
                      <a:pt x="24" y="71"/>
                      <a:pt x="19" y="72"/>
                      <a:pt x="21" y="74"/>
                    </a:cubicBezTo>
                    <a:cubicBezTo>
                      <a:pt x="24" y="76"/>
                      <a:pt x="22" y="80"/>
                      <a:pt x="24" y="80"/>
                    </a:cubicBezTo>
                    <a:cubicBezTo>
                      <a:pt x="25" y="81"/>
                      <a:pt x="21" y="86"/>
                      <a:pt x="19" y="87"/>
                    </a:cubicBezTo>
                    <a:cubicBezTo>
                      <a:pt x="18" y="88"/>
                      <a:pt x="19" y="92"/>
                      <a:pt x="17" y="95"/>
                    </a:cubicBezTo>
                    <a:cubicBezTo>
                      <a:pt x="16" y="97"/>
                      <a:pt x="12" y="101"/>
                      <a:pt x="9" y="103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10" y="105"/>
                      <a:pt x="12" y="118"/>
                      <a:pt x="14" y="119"/>
                    </a:cubicBezTo>
                    <a:cubicBezTo>
                      <a:pt x="17" y="121"/>
                      <a:pt x="15" y="134"/>
                      <a:pt x="15" y="135"/>
                    </a:cubicBezTo>
                    <a:cubicBezTo>
                      <a:pt x="15" y="136"/>
                      <a:pt x="16" y="144"/>
                      <a:pt x="16" y="144"/>
                    </a:cubicBezTo>
                    <a:cubicBezTo>
                      <a:pt x="16" y="144"/>
                      <a:pt x="19" y="144"/>
                      <a:pt x="22" y="144"/>
                    </a:cubicBezTo>
                    <a:cubicBezTo>
                      <a:pt x="22" y="142"/>
                      <a:pt x="23" y="141"/>
                      <a:pt x="23" y="140"/>
                    </a:cubicBezTo>
                    <a:cubicBezTo>
                      <a:pt x="23" y="136"/>
                      <a:pt x="20" y="139"/>
                      <a:pt x="19" y="137"/>
                    </a:cubicBezTo>
                    <a:cubicBezTo>
                      <a:pt x="18" y="134"/>
                      <a:pt x="25" y="129"/>
                      <a:pt x="32" y="127"/>
                    </a:cubicBezTo>
                    <a:cubicBezTo>
                      <a:pt x="40" y="124"/>
                      <a:pt x="42" y="123"/>
                      <a:pt x="43" y="120"/>
                    </a:cubicBezTo>
                    <a:cubicBezTo>
                      <a:pt x="44" y="118"/>
                      <a:pt x="43" y="111"/>
                      <a:pt x="44" y="108"/>
                    </a:cubicBezTo>
                    <a:cubicBezTo>
                      <a:pt x="45" y="105"/>
                      <a:pt x="43" y="104"/>
                      <a:pt x="42" y="97"/>
                    </a:cubicBezTo>
                    <a:cubicBezTo>
                      <a:pt x="42" y="91"/>
                      <a:pt x="39" y="90"/>
                      <a:pt x="38" y="87"/>
                    </a:cubicBezTo>
                    <a:cubicBezTo>
                      <a:pt x="37" y="83"/>
                      <a:pt x="38" y="81"/>
                      <a:pt x="40" y="80"/>
                    </a:cubicBezTo>
                    <a:cubicBezTo>
                      <a:pt x="42" y="80"/>
                      <a:pt x="42" y="79"/>
                      <a:pt x="44" y="76"/>
                    </a:cubicBezTo>
                    <a:cubicBezTo>
                      <a:pt x="45" y="73"/>
                      <a:pt x="47" y="74"/>
                      <a:pt x="51" y="71"/>
                    </a:cubicBezTo>
                    <a:cubicBezTo>
                      <a:pt x="54" y="69"/>
                      <a:pt x="54" y="66"/>
                      <a:pt x="59" y="62"/>
                    </a:cubicBezTo>
                    <a:cubicBezTo>
                      <a:pt x="65" y="58"/>
                      <a:pt x="71" y="58"/>
                      <a:pt x="76" y="55"/>
                    </a:cubicBezTo>
                    <a:cubicBezTo>
                      <a:pt x="81" y="52"/>
                      <a:pt x="90" y="39"/>
                      <a:pt x="89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54" name="Freeform 167"/>
              <p:cNvSpPr>
                <a:spLocks/>
              </p:cNvSpPr>
              <p:nvPr/>
            </p:nvSpPr>
            <p:spPr bwMode="auto">
              <a:xfrm>
                <a:off x="6554961" y="4373486"/>
                <a:ext cx="274144" cy="289165"/>
              </a:xfrm>
              <a:custGeom>
                <a:avLst/>
                <a:gdLst>
                  <a:gd name="T0" fmla="*/ 85 w 91"/>
                  <a:gd name="T1" fmla="*/ 75 h 93"/>
                  <a:gd name="T2" fmla="*/ 82 w 91"/>
                  <a:gd name="T3" fmla="*/ 66 h 93"/>
                  <a:gd name="T4" fmla="*/ 81 w 91"/>
                  <a:gd name="T5" fmla="*/ 59 h 93"/>
                  <a:gd name="T6" fmla="*/ 83 w 91"/>
                  <a:gd name="T7" fmla="*/ 53 h 93"/>
                  <a:gd name="T8" fmla="*/ 78 w 91"/>
                  <a:gd name="T9" fmla="*/ 46 h 93"/>
                  <a:gd name="T10" fmla="*/ 82 w 91"/>
                  <a:gd name="T11" fmla="*/ 33 h 93"/>
                  <a:gd name="T12" fmla="*/ 68 w 91"/>
                  <a:gd name="T13" fmla="*/ 23 h 93"/>
                  <a:gd name="T14" fmla="*/ 68 w 91"/>
                  <a:gd name="T15" fmla="*/ 18 h 93"/>
                  <a:gd name="T16" fmla="*/ 37 w 91"/>
                  <a:gd name="T17" fmla="*/ 1 h 93"/>
                  <a:gd name="T18" fmla="*/ 33 w 91"/>
                  <a:gd name="T19" fmla="*/ 9 h 93"/>
                  <a:gd name="T20" fmla="*/ 33 w 91"/>
                  <a:gd name="T21" fmla="*/ 14 h 93"/>
                  <a:gd name="T22" fmla="*/ 19 w 91"/>
                  <a:gd name="T23" fmla="*/ 13 h 93"/>
                  <a:gd name="T24" fmla="*/ 19 w 91"/>
                  <a:gd name="T25" fmla="*/ 0 h 93"/>
                  <a:gd name="T26" fmla="*/ 12 w 91"/>
                  <a:gd name="T27" fmla="*/ 1 h 93"/>
                  <a:gd name="T28" fmla="*/ 8 w 91"/>
                  <a:gd name="T29" fmla="*/ 2 h 93"/>
                  <a:gd name="T30" fmla="*/ 10 w 91"/>
                  <a:gd name="T31" fmla="*/ 5 h 93"/>
                  <a:gd name="T32" fmla="*/ 11 w 91"/>
                  <a:gd name="T33" fmla="*/ 11 h 93"/>
                  <a:gd name="T34" fmla="*/ 8 w 91"/>
                  <a:gd name="T35" fmla="*/ 13 h 93"/>
                  <a:gd name="T36" fmla="*/ 8 w 91"/>
                  <a:gd name="T37" fmla="*/ 17 h 93"/>
                  <a:gd name="T38" fmla="*/ 10 w 91"/>
                  <a:gd name="T39" fmla="*/ 18 h 93"/>
                  <a:gd name="T40" fmla="*/ 3 w 91"/>
                  <a:gd name="T41" fmla="*/ 28 h 93"/>
                  <a:gd name="T42" fmla="*/ 0 w 91"/>
                  <a:gd name="T43" fmla="*/ 30 h 93"/>
                  <a:gd name="T44" fmla="*/ 5 w 91"/>
                  <a:gd name="T45" fmla="*/ 46 h 93"/>
                  <a:gd name="T46" fmla="*/ 9 w 91"/>
                  <a:gd name="T47" fmla="*/ 58 h 93"/>
                  <a:gd name="T48" fmla="*/ 11 w 91"/>
                  <a:gd name="T49" fmla="*/ 64 h 93"/>
                  <a:gd name="T50" fmla="*/ 7 w 91"/>
                  <a:gd name="T51" fmla="*/ 61 h 93"/>
                  <a:gd name="T52" fmla="*/ 6 w 91"/>
                  <a:gd name="T53" fmla="*/ 62 h 93"/>
                  <a:gd name="T54" fmla="*/ 6 w 91"/>
                  <a:gd name="T55" fmla="*/ 62 h 93"/>
                  <a:gd name="T56" fmla="*/ 12 w 91"/>
                  <a:gd name="T57" fmla="*/ 66 h 93"/>
                  <a:gd name="T58" fmla="*/ 20 w 91"/>
                  <a:gd name="T59" fmla="*/ 69 h 93"/>
                  <a:gd name="T60" fmla="*/ 30 w 91"/>
                  <a:gd name="T61" fmla="*/ 74 h 93"/>
                  <a:gd name="T62" fmla="*/ 31 w 91"/>
                  <a:gd name="T63" fmla="*/ 74 h 93"/>
                  <a:gd name="T64" fmla="*/ 37 w 91"/>
                  <a:gd name="T65" fmla="*/ 74 h 93"/>
                  <a:gd name="T66" fmla="*/ 38 w 91"/>
                  <a:gd name="T67" fmla="*/ 74 h 93"/>
                  <a:gd name="T68" fmla="*/ 44 w 91"/>
                  <a:gd name="T69" fmla="*/ 91 h 93"/>
                  <a:gd name="T70" fmla="*/ 49 w 91"/>
                  <a:gd name="T71" fmla="*/ 91 h 93"/>
                  <a:gd name="T72" fmla="*/ 54 w 91"/>
                  <a:gd name="T73" fmla="*/ 90 h 93"/>
                  <a:gd name="T74" fmla="*/ 56 w 91"/>
                  <a:gd name="T75" fmla="*/ 93 h 93"/>
                  <a:gd name="T76" fmla="*/ 64 w 91"/>
                  <a:gd name="T77" fmla="*/ 92 h 93"/>
                  <a:gd name="T78" fmla="*/ 69 w 91"/>
                  <a:gd name="T79" fmla="*/ 91 h 93"/>
                  <a:gd name="T80" fmla="*/ 71 w 91"/>
                  <a:gd name="T81" fmla="*/ 88 h 93"/>
                  <a:gd name="T82" fmla="*/ 76 w 91"/>
                  <a:gd name="T83" fmla="*/ 88 h 93"/>
                  <a:gd name="T84" fmla="*/ 82 w 91"/>
                  <a:gd name="T85" fmla="*/ 87 h 93"/>
                  <a:gd name="T86" fmla="*/ 91 w 91"/>
                  <a:gd name="T87" fmla="*/ 82 h 93"/>
                  <a:gd name="T88" fmla="*/ 85 w 91"/>
                  <a:gd name="T89" fmla="*/ 7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1" h="93">
                    <a:moveTo>
                      <a:pt x="85" y="75"/>
                    </a:moveTo>
                    <a:cubicBezTo>
                      <a:pt x="85" y="69"/>
                      <a:pt x="82" y="69"/>
                      <a:pt x="82" y="66"/>
                    </a:cubicBezTo>
                    <a:cubicBezTo>
                      <a:pt x="82" y="62"/>
                      <a:pt x="83" y="59"/>
                      <a:pt x="81" y="59"/>
                    </a:cubicBezTo>
                    <a:cubicBezTo>
                      <a:pt x="80" y="59"/>
                      <a:pt x="81" y="56"/>
                      <a:pt x="83" y="53"/>
                    </a:cubicBezTo>
                    <a:cubicBezTo>
                      <a:pt x="85" y="50"/>
                      <a:pt x="79" y="49"/>
                      <a:pt x="78" y="46"/>
                    </a:cubicBezTo>
                    <a:cubicBezTo>
                      <a:pt x="78" y="44"/>
                      <a:pt x="80" y="39"/>
                      <a:pt x="82" y="33"/>
                    </a:cubicBezTo>
                    <a:cubicBezTo>
                      <a:pt x="75" y="28"/>
                      <a:pt x="68" y="23"/>
                      <a:pt x="68" y="23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5"/>
                      <a:pt x="35" y="8"/>
                      <a:pt x="33" y="9"/>
                    </a:cubicBezTo>
                    <a:cubicBezTo>
                      <a:pt x="30" y="10"/>
                      <a:pt x="36" y="13"/>
                      <a:pt x="33" y="14"/>
                    </a:cubicBezTo>
                    <a:cubicBezTo>
                      <a:pt x="30" y="14"/>
                      <a:pt x="24" y="11"/>
                      <a:pt x="19" y="13"/>
                    </a:cubicBezTo>
                    <a:cubicBezTo>
                      <a:pt x="16" y="14"/>
                      <a:pt x="17" y="7"/>
                      <a:pt x="19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0" y="1"/>
                      <a:pt x="8" y="2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2" y="9"/>
                      <a:pt x="11" y="11"/>
                    </a:cubicBezTo>
                    <a:cubicBezTo>
                      <a:pt x="11" y="12"/>
                      <a:pt x="9" y="12"/>
                      <a:pt x="8" y="13"/>
                    </a:cubicBezTo>
                    <a:cubicBezTo>
                      <a:pt x="8" y="15"/>
                      <a:pt x="8" y="17"/>
                      <a:pt x="8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5" y="27"/>
                      <a:pt x="3" y="28"/>
                    </a:cubicBezTo>
                    <a:cubicBezTo>
                      <a:pt x="3" y="29"/>
                      <a:pt x="1" y="29"/>
                      <a:pt x="0" y="30"/>
                    </a:cubicBezTo>
                    <a:cubicBezTo>
                      <a:pt x="1" y="37"/>
                      <a:pt x="3" y="44"/>
                      <a:pt x="5" y="46"/>
                    </a:cubicBezTo>
                    <a:cubicBezTo>
                      <a:pt x="9" y="50"/>
                      <a:pt x="8" y="55"/>
                      <a:pt x="9" y="58"/>
                    </a:cubicBezTo>
                    <a:cubicBezTo>
                      <a:pt x="10" y="60"/>
                      <a:pt x="14" y="63"/>
                      <a:pt x="11" y="64"/>
                    </a:cubicBezTo>
                    <a:cubicBezTo>
                      <a:pt x="10" y="65"/>
                      <a:pt x="8" y="63"/>
                      <a:pt x="7" y="61"/>
                    </a:cubicBezTo>
                    <a:cubicBezTo>
                      <a:pt x="7" y="61"/>
                      <a:pt x="6" y="62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8" y="64"/>
                      <a:pt x="11" y="66"/>
                      <a:pt x="12" y="66"/>
                    </a:cubicBezTo>
                    <a:cubicBezTo>
                      <a:pt x="14" y="66"/>
                      <a:pt x="18" y="68"/>
                      <a:pt x="20" y="69"/>
                    </a:cubicBezTo>
                    <a:cubicBezTo>
                      <a:pt x="22" y="69"/>
                      <a:pt x="30" y="72"/>
                      <a:pt x="30" y="74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3" y="74"/>
                      <a:pt x="35" y="74"/>
                      <a:pt x="37" y="74"/>
                    </a:cubicBezTo>
                    <a:cubicBezTo>
                      <a:pt x="37" y="74"/>
                      <a:pt x="37" y="74"/>
                      <a:pt x="38" y="74"/>
                    </a:cubicBezTo>
                    <a:cubicBezTo>
                      <a:pt x="41" y="74"/>
                      <a:pt x="44" y="85"/>
                      <a:pt x="44" y="91"/>
                    </a:cubicBezTo>
                    <a:cubicBezTo>
                      <a:pt x="46" y="91"/>
                      <a:pt x="48" y="91"/>
                      <a:pt x="49" y="91"/>
                    </a:cubicBezTo>
                    <a:cubicBezTo>
                      <a:pt x="50" y="91"/>
                      <a:pt x="52" y="90"/>
                      <a:pt x="54" y="90"/>
                    </a:cubicBezTo>
                    <a:cubicBezTo>
                      <a:pt x="56" y="91"/>
                      <a:pt x="55" y="93"/>
                      <a:pt x="56" y="93"/>
                    </a:cubicBezTo>
                    <a:cubicBezTo>
                      <a:pt x="58" y="93"/>
                      <a:pt x="62" y="92"/>
                      <a:pt x="64" y="92"/>
                    </a:cubicBezTo>
                    <a:cubicBezTo>
                      <a:pt x="65" y="92"/>
                      <a:pt x="68" y="93"/>
                      <a:pt x="69" y="91"/>
                    </a:cubicBezTo>
                    <a:cubicBezTo>
                      <a:pt x="69" y="90"/>
                      <a:pt x="70" y="88"/>
                      <a:pt x="71" y="88"/>
                    </a:cubicBezTo>
                    <a:cubicBezTo>
                      <a:pt x="73" y="89"/>
                      <a:pt x="74" y="90"/>
                      <a:pt x="76" y="88"/>
                    </a:cubicBezTo>
                    <a:cubicBezTo>
                      <a:pt x="78" y="87"/>
                      <a:pt x="82" y="88"/>
                      <a:pt x="82" y="87"/>
                    </a:cubicBezTo>
                    <a:cubicBezTo>
                      <a:pt x="83" y="86"/>
                      <a:pt x="87" y="84"/>
                      <a:pt x="91" y="82"/>
                    </a:cubicBezTo>
                    <a:cubicBezTo>
                      <a:pt x="91" y="77"/>
                      <a:pt x="86" y="80"/>
                      <a:pt x="85" y="75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55" name="Freeform 168"/>
              <p:cNvSpPr>
                <a:spLocks/>
              </p:cNvSpPr>
              <p:nvPr/>
            </p:nvSpPr>
            <p:spPr bwMode="auto">
              <a:xfrm>
                <a:off x="6628276" y="4601531"/>
                <a:ext cx="85431" cy="206359"/>
              </a:xfrm>
              <a:custGeom>
                <a:avLst/>
                <a:gdLst>
                  <a:gd name="T0" fmla="*/ 25 w 28"/>
                  <a:gd name="T1" fmla="*/ 43 h 66"/>
                  <a:gd name="T2" fmla="*/ 20 w 28"/>
                  <a:gd name="T3" fmla="*/ 38 h 66"/>
                  <a:gd name="T4" fmla="*/ 20 w 28"/>
                  <a:gd name="T5" fmla="*/ 39 h 66"/>
                  <a:gd name="T6" fmla="*/ 11 w 28"/>
                  <a:gd name="T7" fmla="*/ 26 h 66"/>
                  <a:gd name="T8" fmla="*/ 12 w 28"/>
                  <a:gd name="T9" fmla="*/ 11 h 66"/>
                  <a:gd name="T10" fmla="*/ 10 w 28"/>
                  <a:gd name="T11" fmla="*/ 0 h 66"/>
                  <a:gd name="T12" fmla="*/ 4 w 28"/>
                  <a:gd name="T13" fmla="*/ 0 h 66"/>
                  <a:gd name="T14" fmla="*/ 7 w 28"/>
                  <a:gd name="T15" fmla="*/ 9 h 66"/>
                  <a:gd name="T16" fmla="*/ 4 w 28"/>
                  <a:gd name="T17" fmla="*/ 10 h 66"/>
                  <a:gd name="T18" fmla="*/ 5 w 28"/>
                  <a:gd name="T19" fmla="*/ 24 h 66"/>
                  <a:gd name="T20" fmla="*/ 1 w 28"/>
                  <a:gd name="T21" fmla="*/ 26 h 66"/>
                  <a:gd name="T22" fmla="*/ 0 w 28"/>
                  <a:gd name="T23" fmla="*/ 34 h 66"/>
                  <a:gd name="T24" fmla="*/ 2 w 28"/>
                  <a:gd name="T25" fmla="*/ 38 h 66"/>
                  <a:gd name="T26" fmla="*/ 2 w 28"/>
                  <a:gd name="T27" fmla="*/ 38 h 66"/>
                  <a:gd name="T28" fmla="*/ 7 w 28"/>
                  <a:gd name="T29" fmla="*/ 42 h 66"/>
                  <a:gd name="T30" fmla="*/ 14 w 28"/>
                  <a:gd name="T31" fmla="*/ 43 h 66"/>
                  <a:gd name="T32" fmla="*/ 12 w 28"/>
                  <a:gd name="T33" fmla="*/ 54 h 66"/>
                  <a:gd name="T34" fmla="*/ 20 w 28"/>
                  <a:gd name="T35" fmla="*/ 64 h 66"/>
                  <a:gd name="T36" fmla="*/ 21 w 28"/>
                  <a:gd name="T37" fmla="*/ 57 h 66"/>
                  <a:gd name="T38" fmla="*/ 26 w 28"/>
                  <a:gd name="T39" fmla="*/ 51 h 66"/>
                  <a:gd name="T40" fmla="*/ 25 w 28"/>
                  <a:gd name="T41" fmla="*/ 4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66">
                    <a:moveTo>
                      <a:pt x="25" y="43"/>
                    </a:moveTo>
                    <a:cubicBezTo>
                      <a:pt x="24" y="41"/>
                      <a:pt x="22" y="39"/>
                      <a:pt x="20" y="38"/>
                    </a:cubicBezTo>
                    <a:cubicBezTo>
                      <a:pt x="20" y="38"/>
                      <a:pt x="20" y="39"/>
                      <a:pt x="20" y="39"/>
                    </a:cubicBezTo>
                    <a:cubicBezTo>
                      <a:pt x="18" y="42"/>
                      <a:pt x="12" y="32"/>
                      <a:pt x="11" y="26"/>
                    </a:cubicBezTo>
                    <a:cubicBezTo>
                      <a:pt x="10" y="20"/>
                      <a:pt x="14" y="17"/>
                      <a:pt x="12" y="11"/>
                    </a:cubicBezTo>
                    <a:cubicBezTo>
                      <a:pt x="10" y="6"/>
                      <a:pt x="8" y="2"/>
                      <a:pt x="10" y="0"/>
                    </a:cubicBezTo>
                    <a:cubicBezTo>
                      <a:pt x="8" y="0"/>
                      <a:pt x="6" y="0"/>
                      <a:pt x="4" y="0"/>
                    </a:cubicBezTo>
                    <a:cubicBezTo>
                      <a:pt x="5" y="3"/>
                      <a:pt x="7" y="7"/>
                      <a:pt x="7" y="9"/>
                    </a:cubicBezTo>
                    <a:cubicBezTo>
                      <a:pt x="7" y="10"/>
                      <a:pt x="5" y="8"/>
                      <a:pt x="4" y="10"/>
                    </a:cubicBezTo>
                    <a:cubicBezTo>
                      <a:pt x="3" y="12"/>
                      <a:pt x="3" y="22"/>
                      <a:pt x="5" y="24"/>
                    </a:cubicBezTo>
                    <a:cubicBezTo>
                      <a:pt x="7" y="26"/>
                      <a:pt x="1" y="25"/>
                      <a:pt x="1" y="26"/>
                    </a:cubicBezTo>
                    <a:cubicBezTo>
                      <a:pt x="1" y="28"/>
                      <a:pt x="1" y="34"/>
                      <a:pt x="0" y="34"/>
                    </a:cubicBezTo>
                    <a:cubicBezTo>
                      <a:pt x="0" y="35"/>
                      <a:pt x="1" y="36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6" y="42"/>
                      <a:pt x="7" y="42"/>
                    </a:cubicBezTo>
                    <a:cubicBezTo>
                      <a:pt x="9" y="42"/>
                      <a:pt x="13" y="40"/>
                      <a:pt x="14" y="43"/>
                    </a:cubicBezTo>
                    <a:cubicBezTo>
                      <a:pt x="15" y="47"/>
                      <a:pt x="12" y="53"/>
                      <a:pt x="12" y="54"/>
                    </a:cubicBezTo>
                    <a:cubicBezTo>
                      <a:pt x="13" y="56"/>
                      <a:pt x="20" y="66"/>
                      <a:pt x="20" y="64"/>
                    </a:cubicBezTo>
                    <a:cubicBezTo>
                      <a:pt x="21" y="63"/>
                      <a:pt x="19" y="59"/>
                      <a:pt x="21" y="57"/>
                    </a:cubicBezTo>
                    <a:cubicBezTo>
                      <a:pt x="23" y="55"/>
                      <a:pt x="26" y="57"/>
                      <a:pt x="26" y="51"/>
                    </a:cubicBezTo>
                    <a:cubicBezTo>
                      <a:pt x="25" y="45"/>
                      <a:pt x="28" y="45"/>
                      <a:pt x="25" y="4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56" name="Freeform 169"/>
              <p:cNvSpPr>
                <a:spLocks/>
              </p:cNvSpPr>
              <p:nvPr/>
            </p:nvSpPr>
            <p:spPr bwMode="auto">
              <a:xfrm>
                <a:off x="7529765" y="3205653"/>
                <a:ext cx="193814" cy="136697"/>
              </a:xfrm>
              <a:custGeom>
                <a:avLst/>
                <a:gdLst>
                  <a:gd name="T0" fmla="*/ 52 w 64"/>
                  <a:gd name="T1" fmla="*/ 35 h 44"/>
                  <a:gd name="T2" fmla="*/ 56 w 64"/>
                  <a:gd name="T3" fmla="*/ 38 h 44"/>
                  <a:gd name="T4" fmla="*/ 62 w 64"/>
                  <a:gd name="T5" fmla="*/ 40 h 44"/>
                  <a:gd name="T6" fmla="*/ 64 w 64"/>
                  <a:gd name="T7" fmla="*/ 39 h 44"/>
                  <a:gd name="T8" fmla="*/ 63 w 64"/>
                  <a:gd name="T9" fmla="*/ 28 h 44"/>
                  <a:gd name="T10" fmla="*/ 54 w 64"/>
                  <a:gd name="T11" fmla="*/ 23 h 44"/>
                  <a:gd name="T12" fmla="*/ 53 w 64"/>
                  <a:gd name="T13" fmla="*/ 15 h 44"/>
                  <a:gd name="T14" fmla="*/ 42 w 64"/>
                  <a:gd name="T15" fmla="*/ 16 h 44"/>
                  <a:gd name="T16" fmla="*/ 35 w 64"/>
                  <a:gd name="T17" fmla="*/ 15 h 44"/>
                  <a:gd name="T18" fmla="*/ 27 w 64"/>
                  <a:gd name="T19" fmla="*/ 14 h 44"/>
                  <a:gd name="T20" fmla="*/ 15 w 64"/>
                  <a:gd name="T21" fmla="*/ 13 h 44"/>
                  <a:gd name="T22" fmla="*/ 21 w 64"/>
                  <a:gd name="T23" fmla="*/ 8 h 44"/>
                  <a:gd name="T24" fmla="*/ 24 w 64"/>
                  <a:gd name="T25" fmla="*/ 8 h 44"/>
                  <a:gd name="T26" fmla="*/ 27 w 64"/>
                  <a:gd name="T27" fmla="*/ 1 h 44"/>
                  <a:gd name="T28" fmla="*/ 21 w 64"/>
                  <a:gd name="T29" fmla="*/ 3 h 44"/>
                  <a:gd name="T30" fmla="*/ 15 w 64"/>
                  <a:gd name="T31" fmla="*/ 4 h 44"/>
                  <a:gd name="T32" fmla="*/ 11 w 64"/>
                  <a:gd name="T33" fmla="*/ 9 h 44"/>
                  <a:gd name="T34" fmla="*/ 8 w 64"/>
                  <a:gd name="T35" fmla="*/ 13 h 44"/>
                  <a:gd name="T36" fmla="*/ 0 w 64"/>
                  <a:gd name="T37" fmla="*/ 16 h 44"/>
                  <a:gd name="T38" fmla="*/ 5 w 64"/>
                  <a:gd name="T39" fmla="*/ 23 h 44"/>
                  <a:gd name="T40" fmla="*/ 6 w 64"/>
                  <a:gd name="T41" fmla="*/ 30 h 44"/>
                  <a:gd name="T42" fmla="*/ 3 w 64"/>
                  <a:gd name="T43" fmla="*/ 39 h 44"/>
                  <a:gd name="T44" fmla="*/ 7 w 64"/>
                  <a:gd name="T45" fmla="*/ 40 h 44"/>
                  <a:gd name="T46" fmla="*/ 15 w 64"/>
                  <a:gd name="T47" fmla="*/ 37 h 44"/>
                  <a:gd name="T48" fmla="*/ 23 w 64"/>
                  <a:gd name="T49" fmla="*/ 33 h 44"/>
                  <a:gd name="T50" fmla="*/ 31 w 64"/>
                  <a:gd name="T51" fmla="*/ 26 h 44"/>
                  <a:gd name="T52" fmla="*/ 34 w 64"/>
                  <a:gd name="T53" fmla="*/ 33 h 44"/>
                  <a:gd name="T54" fmla="*/ 35 w 64"/>
                  <a:gd name="T55" fmla="*/ 43 h 44"/>
                  <a:gd name="T56" fmla="*/ 39 w 64"/>
                  <a:gd name="T57" fmla="*/ 43 h 44"/>
                  <a:gd name="T58" fmla="*/ 43 w 64"/>
                  <a:gd name="T59" fmla="*/ 42 h 44"/>
                  <a:gd name="T60" fmla="*/ 52 w 64"/>
                  <a:gd name="T61" fmla="*/ 3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" h="44">
                    <a:moveTo>
                      <a:pt x="52" y="35"/>
                    </a:moveTo>
                    <a:cubicBezTo>
                      <a:pt x="54" y="37"/>
                      <a:pt x="54" y="38"/>
                      <a:pt x="56" y="38"/>
                    </a:cubicBezTo>
                    <a:cubicBezTo>
                      <a:pt x="57" y="38"/>
                      <a:pt x="60" y="38"/>
                      <a:pt x="62" y="40"/>
                    </a:cubicBezTo>
                    <a:cubicBezTo>
                      <a:pt x="63" y="39"/>
                      <a:pt x="64" y="39"/>
                      <a:pt x="64" y="39"/>
                    </a:cubicBezTo>
                    <a:cubicBezTo>
                      <a:pt x="64" y="39"/>
                      <a:pt x="63" y="31"/>
                      <a:pt x="63" y="28"/>
                    </a:cubicBezTo>
                    <a:cubicBezTo>
                      <a:pt x="62" y="25"/>
                      <a:pt x="54" y="23"/>
                      <a:pt x="54" y="23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5"/>
                      <a:pt x="44" y="17"/>
                      <a:pt x="42" y="16"/>
                    </a:cubicBezTo>
                    <a:cubicBezTo>
                      <a:pt x="40" y="15"/>
                      <a:pt x="37" y="17"/>
                      <a:pt x="35" y="15"/>
                    </a:cubicBezTo>
                    <a:cubicBezTo>
                      <a:pt x="33" y="12"/>
                      <a:pt x="30" y="16"/>
                      <a:pt x="27" y="14"/>
                    </a:cubicBezTo>
                    <a:cubicBezTo>
                      <a:pt x="24" y="12"/>
                      <a:pt x="16" y="15"/>
                      <a:pt x="15" y="13"/>
                    </a:cubicBezTo>
                    <a:cubicBezTo>
                      <a:pt x="15" y="12"/>
                      <a:pt x="19" y="8"/>
                      <a:pt x="21" y="8"/>
                    </a:cubicBezTo>
                    <a:cubicBezTo>
                      <a:pt x="22" y="8"/>
                      <a:pt x="23" y="8"/>
                      <a:pt x="24" y="8"/>
                    </a:cubicBezTo>
                    <a:cubicBezTo>
                      <a:pt x="25" y="7"/>
                      <a:pt x="28" y="2"/>
                      <a:pt x="27" y="1"/>
                    </a:cubicBezTo>
                    <a:cubicBezTo>
                      <a:pt x="26" y="0"/>
                      <a:pt x="23" y="1"/>
                      <a:pt x="21" y="3"/>
                    </a:cubicBezTo>
                    <a:cubicBezTo>
                      <a:pt x="19" y="4"/>
                      <a:pt x="16" y="2"/>
                      <a:pt x="15" y="4"/>
                    </a:cubicBezTo>
                    <a:cubicBezTo>
                      <a:pt x="14" y="6"/>
                      <a:pt x="13" y="9"/>
                      <a:pt x="11" y="9"/>
                    </a:cubicBezTo>
                    <a:cubicBezTo>
                      <a:pt x="9" y="9"/>
                      <a:pt x="10" y="12"/>
                      <a:pt x="8" y="13"/>
                    </a:cubicBezTo>
                    <a:cubicBezTo>
                      <a:pt x="6" y="14"/>
                      <a:pt x="1" y="14"/>
                      <a:pt x="0" y="16"/>
                    </a:cubicBezTo>
                    <a:cubicBezTo>
                      <a:pt x="0" y="19"/>
                      <a:pt x="6" y="20"/>
                      <a:pt x="5" y="23"/>
                    </a:cubicBezTo>
                    <a:cubicBezTo>
                      <a:pt x="5" y="26"/>
                      <a:pt x="9" y="29"/>
                      <a:pt x="6" y="30"/>
                    </a:cubicBezTo>
                    <a:cubicBezTo>
                      <a:pt x="4" y="32"/>
                      <a:pt x="3" y="34"/>
                      <a:pt x="3" y="39"/>
                    </a:cubicBezTo>
                    <a:cubicBezTo>
                      <a:pt x="4" y="40"/>
                      <a:pt x="6" y="41"/>
                      <a:pt x="7" y="40"/>
                    </a:cubicBezTo>
                    <a:cubicBezTo>
                      <a:pt x="8" y="37"/>
                      <a:pt x="15" y="40"/>
                      <a:pt x="15" y="37"/>
                    </a:cubicBezTo>
                    <a:cubicBezTo>
                      <a:pt x="15" y="35"/>
                      <a:pt x="23" y="36"/>
                      <a:pt x="23" y="33"/>
                    </a:cubicBezTo>
                    <a:cubicBezTo>
                      <a:pt x="23" y="31"/>
                      <a:pt x="28" y="26"/>
                      <a:pt x="31" y="26"/>
                    </a:cubicBezTo>
                    <a:cubicBezTo>
                      <a:pt x="34" y="26"/>
                      <a:pt x="31" y="31"/>
                      <a:pt x="34" y="33"/>
                    </a:cubicBezTo>
                    <a:cubicBezTo>
                      <a:pt x="38" y="35"/>
                      <a:pt x="33" y="41"/>
                      <a:pt x="35" y="43"/>
                    </a:cubicBezTo>
                    <a:cubicBezTo>
                      <a:pt x="35" y="44"/>
                      <a:pt x="37" y="44"/>
                      <a:pt x="39" y="43"/>
                    </a:cubicBezTo>
                    <a:cubicBezTo>
                      <a:pt x="40" y="43"/>
                      <a:pt x="42" y="42"/>
                      <a:pt x="43" y="42"/>
                    </a:cubicBezTo>
                    <a:cubicBezTo>
                      <a:pt x="46" y="39"/>
                      <a:pt x="51" y="35"/>
                      <a:pt x="52" y="35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57" name="Freeform 170"/>
              <p:cNvSpPr>
                <a:spLocks/>
              </p:cNvSpPr>
              <p:nvPr/>
            </p:nvSpPr>
            <p:spPr bwMode="auto">
              <a:xfrm>
                <a:off x="3809055" y="3665688"/>
                <a:ext cx="21676" cy="46004"/>
              </a:xfrm>
              <a:custGeom>
                <a:avLst/>
                <a:gdLst>
                  <a:gd name="T0" fmla="*/ 6 w 7"/>
                  <a:gd name="T1" fmla="*/ 14 h 15"/>
                  <a:gd name="T2" fmla="*/ 3 w 7"/>
                  <a:gd name="T3" fmla="*/ 11 h 15"/>
                  <a:gd name="T4" fmla="*/ 0 w 7"/>
                  <a:gd name="T5" fmla="*/ 5 h 15"/>
                  <a:gd name="T6" fmla="*/ 3 w 7"/>
                  <a:gd name="T7" fmla="*/ 3 h 15"/>
                  <a:gd name="T8" fmla="*/ 4 w 7"/>
                  <a:gd name="T9" fmla="*/ 9 h 15"/>
                  <a:gd name="T10" fmla="*/ 6 w 7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6" y="14"/>
                    </a:moveTo>
                    <a:cubicBezTo>
                      <a:pt x="6" y="15"/>
                      <a:pt x="3" y="13"/>
                      <a:pt x="3" y="11"/>
                    </a:cubicBezTo>
                    <a:cubicBezTo>
                      <a:pt x="3" y="9"/>
                      <a:pt x="0" y="9"/>
                      <a:pt x="0" y="5"/>
                    </a:cubicBezTo>
                    <a:cubicBezTo>
                      <a:pt x="0" y="2"/>
                      <a:pt x="1" y="0"/>
                      <a:pt x="3" y="3"/>
                    </a:cubicBezTo>
                    <a:cubicBezTo>
                      <a:pt x="5" y="6"/>
                      <a:pt x="3" y="8"/>
                      <a:pt x="4" y="9"/>
                    </a:cubicBezTo>
                    <a:cubicBezTo>
                      <a:pt x="4" y="10"/>
                      <a:pt x="7" y="12"/>
                      <a:pt x="6" y="1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58" name="Freeform 171"/>
              <p:cNvSpPr>
                <a:spLocks/>
              </p:cNvSpPr>
              <p:nvPr/>
            </p:nvSpPr>
            <p:spPr bwMode="auto">
              <a:xfrm>
                <a:off x="4228560" y="4061318"/>
                <a:ext cx="30602" cy="27602"/>
              </a:xfrm>
              <a:custGeom>
                <a:avLst/>
                <a:gdLst>
                  <a:gd name="T0" fmla="*/ 2 w 10"/>
                  <a:gd name="T1" fmla="*/ 8 h 9"/>
                  <a:gd name="T2" fmla="*/ 1 w 10"/>
                  <a:gd name="T3" fmla="*/ 4 h 9"/>
                  <a:gd name="T4" fmla="*/ 8 w 10"/>
                  <a:gd name="T5" fmla="*/ 2 h 9"/>
                  <a:gd name="T6" fmla="*/ 8 w 10"/>
                  <a:gd name="T7" fmla="*/ 7 h 9"/>
                  <a:gd name="T8" fmla="*/ 2 w 10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2" y="8"/>
                    </a:moveTo>
                    <a:cubicBezTo>
                      <a:pt x="0" y="7"/>
                      <a:pt x="3" y="5"/>
                      <a:pt x="1" y="4"/>
                    </a:cubicBezTo>
                    <a:cubicBezTo>
                      <a:pt x="0" y="3"/>
                      <a:pt x="6" y="0"/>
                      <a:pt x="8" y="2"/>
                    </a:cubicBezTo>
                    <a:cubicBezTo>
                      <a:pt x="9" y="4"/>
                      <a:pt x="10" y="6"/>
                      <a:pt x="8" y="7"/>
                    </a:cubicBezTo>
                    <a:cubicBezTo>
                      <a:pt x="6" y="8"/>
                      <a:pt x="3" y="9"/>
                      <a:pt x="2" y="8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59" name="Freeform 172"/>
              <p:cNvSpPr>
                <a:spLocks/>
              </p:cNvSpPr>
              <p:nvPr/>
            </p:nvSpPr>
            <p:spPr bwMode="auto">
              <a:xfrm>
                <a:off x="6903696" y="3192510"/>
                <a:ext cx="86705" cy="74920"/>
              </a:xfrm>
              <a:custGeom>
                <a:avLst/>
                <a:gdLst>
                  <a:gd name="T0" fmla="*/ 27 w 29"/>
                  <a:gd name="T1" fmla="*/ 19 h 24"/>
                  <a:gd name="T2" fmla="*/ 22 w 29"/>
                  <a:gd name="T3" fmla="*/ 12 h 24"/>
                  <a:gd name="T4" fmla="*/ 19 w 29"/>
                  <a:gd name="T5" fmla="*/ 6 h 24"/>
                  <a:gd name="T6" fmla="*/ 16 w 29"/>
                  <a:gd name="T7" fmla="*/ 1 h 24"/>
                  <a:gd name="T8" fmla="*/ 9 w 29"/>
                  <a:gd name="T9" fmla="*/ 0 h 24"/>
                  <a:gd name="T10" fmla="*/ 0 w 29"/>
                  <a:gd name="T11" fmla="*/ 2 h 24"/>
                  <a:gd name="T12" fmla="*/ 2 w 29"/>
                  <a:gd name="T13" fmla="*/ 8 h 24"/>
                  <a:gd name="T14" fmla="*/ 9 w 29"/>
                  <a:gd name="T15" fmla="*/ 11 h 24"/>
                  <a:gd name="T16" fmla="*/ 10 w 29"/>
                  <a:gd name="T17" fmla="*/ 14 h 24"/>
                  <a:gd name="T18" fmla="*/ 11 w 29"/>
                  <a:gd name="T19" fmla="*/ 14 h 24"/>
                  <a:gd name="T20" fmla="*/ 13 w 29"/>
                  <a:gd name="T21" fmla="*/ 16 h 24"/>
                  <a:gd name="T22" fmla="*/ 17 w 29"/>
                  <a:gd name="T23" fmla="*/ 18 h 24"/>
                  <a:gd name="T24" fmla="*/ 21 w 29"/>
                  <a:gd name="T25" fmla="*/ 19 h 24"/>
                  <a:gd name="T26" fmla="*/ 23 w 29"/>
                  <a:gd name="T27" fmla="*/ 24 h 24"/>
                  <a:gd name="T28" fmla="*/ 29 w 29"/>
                  <a:gd name="T29" fmla="*/ 23 h 24"/>
                  <a:gd name="T30" fmla="*/ 27 w 29"/>
                  <a:gd name="T31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24">
                    <a:moveTo>
                      <a:pt x="27" y="19"/>
                    </a:moveTo>
                    <a:cubicBezTo>
                      <a:pt x="27" y="17"/>
                      <a:pt x="22" y="15"/>
                      <a:pt x="22" y="12"/>
                    </a:cubicBezTo>
                    <a:cubicBezTo>
                      <a:pt x="22" y="10"/>
                      <a:pt x="18" y="8"/>
                      <a:pt x="19" y="6"/>
                    </a:cubicBezTo>
                    <a:cubicBezTo>
                      <a:pt x="19" y="4"/>
                      <a:pt x="17" y="2"/>
                      <a:pt x="16" y="1"/>
                    </a:cubicBezTo>
                    <a:cubicBezTo>
                      <a:pt x="14" y="0"/>
                      <a:pt x="11" y="0"/>
                      <a:pt x="9" y="0"/>
                    </a:cubicBezTo>
                    <a:cubicBezTo>
                      <a:pt x="6" y="0"/>
                      <a:pt x="3" y="1"/>
                      <a:pt x="0" y="2"/>
                    </a:cubicBezTo>
                    <a:cubicBezTo>
                      <a:pt x="2" y="4"/>
                      <a:pt x="1" y="5"/>
                      <a:pt x="2" y="8"/>
                    </a:cubicBezTo>
                    <a:cubicBezTo>
                      <a:pt x="4" y="12"/>
                      <a:pt x="7" y="10"/>
                      <a:pt x="9" y="11"/>
                    </a:cubicBezTo>
                    <a:cubicBezTo>
                      <a:pt x="9" y="12"/>
                      <a:pt x="10" y="13"/>
                      <a:pt x="10" y="14"/>
                    </a:cubicBezTo>
                    <a:cubicBezTo>
                      <a:pt x="10" y="14"/>
                      <a:pt x="11" y="14"/>
                      <a:pt x="11" y="14"/>
                    </a:cubicBezTo>
                    <a:cubicBezTo>
                      <a:pt x="12" y="15"/>
                      <a:pt x="13" y="15"/>
                      <a:pt x="13" y="16"/>
                    </a:cubicBezTo>
                    <a:cubicBezTo>
                      <a:pt x="15" y="17"/>
                      <a:pt x="17" y="18"/>
                      <a:pt x="17" y="18"/>
                    </a:cubicBezTo>
                    <a:cubicBezTo>
                      <a:pt x="18" y="19"/>
                      <a:pt x="19" y="17"/>
                      <a:pt x="21" y="19"/>
                    </a:cubicBezTo>
                    <a:cubicBezTo>
                      <a:pt x="23" y="22"/>
                      <a:pt x="23" y="22"/>
                      <a:pt x="23" y="24"/>
                    </a:cubicBezTo>
                    <a:cubicBezTo>
                      <a:pt x="25" y="24"/>
                      <a:pt x="27" y="24"/>
                      <a:pt x="29" y="23"/>
                    </a:cubicBezTo>
                    <a:cubicBezTo>
                      <a:pt x="28" y="21"/>
                      <a:pt x="27" y="20"/>
                      <a:pt x="27" y="1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60" name="Freeform 173"/>
              <p:cNvSpPr>
                <a:spLocks noEditPoints="1"/>
              </p:cNvSpPr>
              <p:nvPr/>
            </p:nvSpPr>
            <p:spPr bwMode="auto">
              <a:xfrm>
                <a:off x="6941950" y="3174107"/>
                <a:ext cx="127509" cy="109094"/>
              </a:xfrm>
              <a:custGeom>
                <a:avLst/>
                <a:gdLst>
                  <a:gd name="T0" fmla="*/ 40 w 42"/>
                  <a:gd name="T1" fmla="*/ 12 h 35"/>
                  <a:gd name="T2" fmla="*/ 32 w 42"/>
                  <a:gd name="T3" fmla="*/ 2 h 35"/>
                  <a:gd name="T4" fmla="*/ 27 w 42"/>
                  <a:gd name="T5" fmla="*/ 6 h 35"/>
                  <a:gd name="T6" fmla="*/ 23 w 42"/>
                  <a:gd name="T7" fmla="*/ 6 h 35"/>
                  <a:gd name="T8" fmla="*/ 17 w 42"/>
                  <a:gd name="T9" fmla="*/ 1 h 35"/>
                  <a:gd name="T10" fmla="*/ 14 w 42"/>
                  <a:gd name="T11" fmla="*/ 0 h 35"/>
                  <a:gd name="T12" fmla="*/ 12 w 42"/>
                  <a:gd name="T13" fmla="*/ 3 h 35"/>
                  <a:gd name="T14" fmla="*/ 15 w 42"/>
                  <a:gd name="T15" fmla="*/ 7 h 35"/>
                  <a:gd name="T16" fmla="*/ 9 w 42"/>
                  <a:gd name="T17" fmla="*/ 7 h 35"/>
                  <a:gd name="T18" fmla="*/ 3 w 42"/>
                  <a:gd name="T19" fmla="*/ 5 h 35"/>
                  <a:gd name="T20" fmla="*/ 6 w 42"/>
                  <a:gd name="T21" fmla="*/ 12 h 35"/>
                  <a:gd name="T22" fmla="*/ 9 w 42"/>
                  <a:gd name="T23" fmla="*/ 18 h 35"/>
                  <a:gd name="T24" fmla="*/ 14 w 42"/>
                  <a:gd name="T25" fmla="*/ 25 h 35"/>
                  <a:gd name="T26" fmla="*/ 16 w 42"/>
                  <a:gd name="T27" fmla="*/ 29 h 35"/>
                  <a:gd name="T28" fmla="*/ 26 w 42"/>
                  <a:gd name="T29" fmla="*/ 23 h 35"/>
                  <a:gd name="T30" fmla="*/ 27 w 42"/>
                  <a:gd name="T31" fmla="*/ 30 h 35"/>
                  <a:gd name="T32" fmla="*/ 33 w 42"/>
                  <a:gd name="T33" fmla="*/ 35 h 35"/>
                  <a:gd name="T34" fmla="*/ 35 w 42"/>
                  <a:gd name="T35" fmla="*/ 30 h 35"/>
                  <a:gd name="T36" fmla="*/ 40 w 42"/>
                  <a:gd name="T37" fmla="*/ 12 h 35"/>
                  <a:gd name="T38" fmla="*/ 4 w 42"/>
                  <a:gd name="T39" fmla="*/ 24 h 35"/>
                  <a:gd name="T40" fmla="*/ 0 w 42"/>
                  <a:gd name="T41" fmla="*/ 22 h 35"/>
                  <a:gd name="T42" fmla="*/ 3 w 42"/>
                  <a:gd name="T43" fmla="*/ 27 h 35"/>
                  <a:gd name="T44" fmla="*/ 9 w 42"/>
                  <a:gd name="T45" fmla="*/ 30 h 35"/>
                  <a:gd name="T46" fmla="*/ 10 w 42"/>
                  <a:gd name="T47" fmla="*/ 30 h 35"/>
                  <a:gd name="T48" fmla="*/ 8 w 42"/>
                  <a:gd name="T49" fmla="*/ 25 h 35"/>
                  <a:gd name="T50" fmla="*/ 4 w 42"/>
                  <a:gd name="T5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35">
                    <a:moveTo>
                      <a:pt x="40" y="12"/>
                    </a:moveTo>
                    <a:cubicBezTo>
                      <a:pt x="39" y="10"/>
                      <a:pt x="36" y="6"/>
                      <a:pt x="32" y="2"/>
                    </a:cubicBezTo>
                    <a:cubicBezTo>
                      <a:pt x="31" y="5"/>
                      <a:pt x="28" y="4"/>
                      <a:pt x="27" y="6"/>
                    </a:cubicBezTo>
                    <a:cubicBezTo>
                      <a:pt x="26" y="8"/>
                      <a:pt x="24" y="6"/>
                      <a:pt x="23" y="6"/>
                    </a:cubicBezTo>
                    <a:cubicBezTo>
                      <a:pt x="22" y="6"/>
                      <a:pt x="19" y="2"/>
                      <a:pt x="17" y="1"/>
                    </a:cubicBezTo>
                    <a:cubicBezTo>
                      <a:pt x="16" y="1"/>
                      <a:pt x="15" y="1"/>
                      <a:pt x="14" y="0"/>
                    </a:cubicBezTo>
                    <a:cubicBezTo>
                      <a:pt x="13" y="2"/>
                      <a:pt x="12" y="3"/>
                      <a:pt x="12" y="3"/>
                    </a:cubicBezTo>
                    <a:cubicBezTo>
                      <a:pt x="13" y="5"/>
                      <a:pt x="16" y="6"/>
                      <a:pt x="15" y="7"/>
                    </a:cubicBezTo>
                    <a:cubicBezTo>
                      <a:pt x="14" y="8"/>
                      <a:pt x="10" y="8"/>
                      <a:pt x="9" y="7"/>
                    </a:cubicBezTo>
                    <a:cubicBezTo>
                      <a:pt x="7" y="5"/>
                      <a:pt x="4" y="3"/>
                      <a:pt x="3" y="5"/>
                    </a:cubicBezTo>
                    <a:cubicBezTo>
                      <a:pt x="2" y="6"/>
                      <a:pt x="6" y="10"/>
                      <a:pt x="6" y="12"/>
                    </a:cubicBezTo>
                    <a:cubicBezTo>
                      <a:pt x="5" y="14"/>
                      <a:pt x="9" y="16"/>
                      <a:pt x="9" y="18"/>
                    </a:cubicBezTo>
                    <a:cubicBezTo>
                      <a:pt x="9" y="21"/>
                      <a:pt x="14" y="23"/>
                      <a:pt x="14" y="25"/>
                    </a:cubicBezTo>
                    <a:cubicBezTo>
                      <a:pt x="14" y="26"/>
                      <a:pt x="15" y="27"/>
                      <a:pt x="16" y="29"/>
                    </a:cubicBezTo>
                    <a:cubicBezTo>
                      <a:pt x="20" y="27"/>
                      <a:pt x="23" y="24"/>
                      <a:pt x="26" y="23"/>
                    </a:cubicBezTo>
                    <a:cubicBezTo>
                      <a:pt x="30" y="21"/>
                      <a:pt x="28" y="29"/>
                      <a:pt x="27" y="30"/>
                    </a:cubicBezTo>
                    <a:cubicBezTo>
                      <a:pt x="27" y="31"/>
                      <a:pt x="30" y="33"/>
                      <a:pt x="33" y="35"/>
                    </a:cubicBezTo>
                    <a:cubicBezTo>
                      <a:pt x="33" y="33"/>
                      <a:pt x="34" y="31"/>
                      <a:pt x="35" y="30"/>
                    </a:cubicBezTo>
                    <a:cubicBezTo>
                      <a:pt x="39" y="24"/>
                      <a:pt x="42" y="16"/>
                      <a:pt x="40" y="12"/>
                    </a:cubicBezTo>
                    <a:close/>
                    <a:moveTo>
                      <a:pt x="4" y="24"/>
                    </a:moveTo>
                    <a:cubicBezTo>
                      <a:pt x="4" y="24"/>
                      <a:pt x="2" y="23"/>
                      <a:pt x="0" y="22"/>
                    </a:cubicBezTo>
                    <a:cubicBezTo>
                      <a:pt x="1" y="24"/>
                      <a:pt x="1" y="26"/>
                      <a:pt x="3" y="27"/>
                    </a:cubicBezTo>
                    <a:cubicBezTo>
                      <a:pt x="7" y="28"/>
                      <a:pt x="1" y="29"/>
                      <a:pt x="9" y="30"/>
                    </a:cubicBezTo>
                    <a:cubicBezTo>
                      <a:pt x="9" y="30"/>
                      <a:pt x="10" y="30"/>
                      <a:pt x="10" y="30"/>
                    </a:cubicBezTo>
                    <a:cubicBezTo>
                      <a:pt x="10" y="28"/>
                      <a:pt x="10" y="28"/>
                      <a:pt x="8" y="25"/>
                    </a:cubicBezTo>
                    <a:cubicBezTo>
                      <a:pt x="6" y="23"/>
                      <a:pt x="5" y="25"/>
                      <a:pt x="4" y="24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61" name="Freeform 174"/>
              <p:cNvSpPr>
                <a:spLocks/>
              </p:cNvSpPr>
              <p:nvPr/>
            </p:nvSpPr>
            <p:spPr bwMode="auto">
              <a:xfrm>
                <a:off x="7346153" y="3285829"/>
                <a:ext cx="364675" cy="268135"/>
              </a:xfrm>
              <a:custGeom>
                <a:avLst/>
                <a:gdLst>
                  <a:gd name="T0" fmla="*/ 117 w 121"/>
                  <a:gd name="T1" fmla="*/ 12 h 86"/>
                  <a:gd name="T2" fmla="*/ 113 w 121"/>
                  <a:gd name="T3" fmla="*/ 9 h 86"/>
                  <a:gd name="T4" fmla="*/ 104 w 121"/>
                  <a:gd name="T5" fmla="*/ 16 h 86"/>
                  <a:gd name="T6" fmla="*/ 100 w 121"/>
                  <a:gd name="T7" fmla="*/ 17 h 86"/>
                  <a:gd name="T8" fmla="*/ 96 w 121"/>
                  <a:gd name="T9" fmla="*/ 17 h 86"/>
                  <a:gd name="T10" fmla="*/ 95 w 121"/>
                  <a:gd name="T11" fmla="*/ 7 h 86"/>
                  <a:gd name="T12" fmla="*/ 92 w 121"/>
                  <a:gd name="T13" fmla="*/ 0 h 86"/>
                  <a:gd name="T14" fmla="*/ 84 w 121"/>
                  <a:gd name="T15" fmla="*/ 7 h 86"/>
                  <a:gd name="T16" fmla="*/ 76 w 121"/>
                  <a:gd name="T17" fmla="*/ 11 h 86"/>
                  <a:gd name="T18" fmla="*/ 68 w 121"/>
                  <a:gd name="T19" fmla="*/ 14 h 86"/>
                  <a:gd name="T20" fmla="*/ 60 w 121"/>
                  <a:gd name="T21" fmla="*/ 12 h 86"/>
                  <a:gd name="T22" fmla="*/ 54 w 121"/>
                  <a:gd name="T23" fmla="*/ 9 h 86"/>
                  <a:gd name="T24" fmla="*/ 47 w 121"/>
                  <a:gd name="T25" fmla="*/ 8 h 86"/>
                  <a:gd name="T26" fmla="*/ 40 w 121"/>
                  <a:gd name="T27" fmla="*/ 12 h 86"/>
                  <a:gd name="T28" fmla="*/ 35 w 121"/>
                  <a:gd name="T29" fmla="*/ 20 h 86"/>
                  <a:gd name="T30" fmla="*/ 23 w 121"/>
                  <a:gd name="T31" fmla="*/ 27 h 86"/>
                  <a:gd name="T32" fmla="*/ 16 w 121"/>
                  <a:gd name="T33" fmla="*/ 30 h 86"/>
                  <a:gd name="T34" fmla="*/ 10 w 121"/>
                  <a:gd name="T35" fmla="*/ 28 h 86"/>
                  <a:gd name="T36" fmla="*/ 6 w 121"/>
                  <a:gd name="T37" fmla="*/ 32 h 86"/>
                  <a:gd name="T38" fmla="*/ 3 w 121"/>
                  <a:gd name="T39" fmla="*/ 39 h 86"/>
                  <a:gd name="T40" fmla="*/ 2 w 121"/>
                  <a:gd name="T41" fmla="*/ 46 h 86"/>
                  <a:gd name="T42" fmla="*/ 2 w 121"/>
                  <a:gd name="T43" fmla="*/ 55 h 86"/>
                  <a:gd name="T44" fmla="*/ 3 w 121"/>
                  <a:gd name="T45" fmla="*/ 65 h 86"/>
                  <a:gd name="T46" fmla="*/ 11 w 121"/>
                  <a:gd name="T47" fmla="*/ 69 h 86"/>
                  <a:gd name="T48" fmla="*/ 3 w 121"/>
                  <a:gd name="T49" fmla="*/ 81 h 86"/>
                  <a:gd name="T50" fmla="*/ 4 w 121"/>
                  <a:gd name="T51" fmla="*/ 84 h 86"/>
                  <a:gd name="T52" fmla="*/ 17 w 121"/>
                  <a:gd name="T53" fmla="*/ 85 h 86"/>
                  <a:gd name="T54" fmla="*/ 51 w 121"/>
                  <a:gd name="T55" fmla="*/ 81 h 86"/>
                  <a:gd name="T56" fmla="*/ 50 w 121"/>
                  <a:gd name="T57" fmla="*/ 73 h 86"/>
                  <a:gd name="T58" fmla="*/ 57 w 121"/>
                  <a:gd name="T59" fmla="*/ 69 h 86"/>
                  <a:gd name="T60" fmla="*/ 63 w 121"/>
                  <a:gd name="T61" fmla="*/ 67 h 86"/>
                  <a:gd name="T62" fmla="*/ 72 w 121"/>
                  <a:gd name="T63" fmla="*/ 64 h 86"/>
                  <a:gd name="T64" fmla="*/ 76 w 121"/>
                  <a:gd name="T65" fmla="*/ 60 h 86"/>
                  <a:gd name="T66" fmla="*/ 79 w 121"/>
                  <a:gd name="T67" fmla="*/ 51 h 86"/>
                  <a:gd name="T68" fmla="*/ 84 w 121"/>
                  <a:gd name="T69" fmla="*/ 48 h 86"/>
                  <a:gd name="T70" fmla="*/ 82 w 121"/>
                  <a:gd name="T71" fmla="*/ 42 h 86"/>
                  <a:gd name="T72" fmla="*/ 91 w 121"/>
                  <a:gd name="T73" fmla="*/ 43 h 86"/>
                  <a:gd name="T74" fmla="*/ 92 w 121"/>
                  <a:gd name="T75" fmla="*/ 36 h 86"/>
                  <a:gd name="T76" fmla="*/ 96 w 121"/>
                  <a:gd name="T77" fmla="*/ 30 h 86"/>
                  <a:gd name="T78" fmla="*/ 94 w 121"/>
                  <a:gd name="T79" fmla="*/ 25 h 86"/>
                  <a:gd name="T80" fmla="*/ 95 w 121"/>
                  <a:gd name="T81" fmla="*/ 21 h 86"/>
                  <a:gd name="T82" fmla="*/ 97 w 121"/>
                  <a:gd name="T83" fmla="*/ 20 h 86"/>
                  <a:gd name="T84" fmla="*/ 101 w 121"/>
                  <a:gd name="T85" fmla="*/ 19 h 86"/>
                  <a:gd name="T86" fmla="*/ 112 w 121"/>
                  <a:gd name="T87" fmla="*/ 15 h 86"/>
                  <a:gd name="T88" fmla="*/ 121 w 121"/>
                  <a:gd name="T89" fmla="*/ 13 h 86"/>
                  <a:gd name="T90" fmla="*/ 117 w 121"/>
                  <a:gd name="T91" fmla="*/ 1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1" h="86">
                    <a:moveTo>
                      <a:pt x="117" y="12"/>
                    </a:moveTo>
                    <a:cubicBezTo>
                      <a:pt x="115" y="12"/>
                      <a:pt x="115" y="11"/>
                      <a:pt x="113" y="9"/>
                    </a:cubicBezTo>
                    <a:cubicBezTo>
                      <a:pt x="112" y="9"/>
                      <a:pt x="107" y="13"/>
                      <a:pt x="104" y="16"/>
                    </a:cubicBezTo>
                    <a:cubicBezTo>
                      <a:pt x="103" y="16"/>
                      <a:pt x="101" y="17"/>
                      <a:pt x="100" y="17"/>
                    </a:cubicBezTo>
                    <a:cubicBezTo>
                      <a:pt x="98" y="18"/>
                      <a:pt x="97" y="18"/>
                      <a:pt x="96" y="17"/>
                    </a:cubicBezTo>
                    <a:cubicBezTo>
                      <a:pt x="94" y="15"/>
                      <a:pt x="99" y="9"/>
                      <a:pt x="95" y="7"/>
                    </a:cubicBezTo>
                    <a:cubicBezTo>
                      <a:pt x="92" y="5"/>
                      <a:pt x="95" y="0"/>
                      <a:pt x="92" y="0"/>
                    </a:cubicBezTo>
                    <a:cubicBezTo>
                      <a:pt x="89" y="0"/>
                      <a:pt x="84" y="5"/>
                      <a:pt x="84" y="7"/>
                    </a:cubicBezTo>
                    <a:cubicBezTo>
                      <a:pt x="84" y="10"/>
                      <a:pt x="76" y="9"/>
                      <a:pt x="76" y="11"/>
                    </a:cubicBezTo>
                    <a:cubicBezTo>
                      <a:pt x="76" y="14"/>
                      <a:pt x="69" y="11"/>
                      <a:pt x="68" y="14"/>
                    </a:cubicBezTo>
                    <a:cubicBezTo>
                      <a:pt x="66" y="16"/>
                      <a:pt x="63" y="12"/>
                      <a:pt x="60" y="12"/>
                    </a:cubicBezTo>
                    <a:cubicBezTo>
                      <a:pt x="58" y="12"/>
                      <a:pt x="57" y="8"/>
                      <a:pt x="54" y="9"/>
                    </a:cubicBezTo>
                    <a:cubicBezTo>
                      <a:pt x="51" y="10"/>
                      <a:pt x="49" y="8"/>
                      <a:pt x="47" y="8"/>
                    </a:cubicBezTo>
                    <a:cubicBezTo>
                      <a:pt x="44" y="8"/>
                      <a:pt x="43" y="13"/>
                      <a:pt x="40" y="12"/>
                    </a:cubicBezTo>
                    <a:cubicBezTo>
                      <a:pt x="37" y="11"/>
                      <a:pt x="36" y="17"/>
                      <a:pt x="35" y="20"/>
                    </a:cubicBezTo>
                    <a:cubicBezTo>
                      <a:pt x="34" y="23"/>
                      <a:pt x="23" y="23"/>
                      <a:pt x="23" y="27"/>
                    </a:cubicBezTo>
                    <a:cubicBezTo>
                      <a:pt x="23" y="31"/>
                      <a:pt x="16" y="32"/>
                      <a:pt x="16" y="30"/>
                    </a:cubicBezTo>
                    <a:cubicBezTo>
                      <a:pt x="15" y="27"/>
                      <a:pt x="11" y="29"/>
                      <a:pt x="10" y="28"/>
                    </a:cubicBezTo>
                    <a:cubicBezTo>
                      <a:pt x="9" y="27"/>
                      <a:pt x="6" y="29"/>
                      <a:pt x="6" y="32"/>
                    </a:cubicBezTo>
                    <a:cubicBezTo>
                      <a:pt x="6" y="35"/>
                      <a:pt x="3" y="37"/>
                      <a:pt x="3" y="39"/>
                    </a:cubicBezTo>
                    <a:cubicBezTo>
                      <a:pt x="2" y="40"/>
                      <a:pt x="0" y="44"/>
                      <a:pt x="2" y="46"/>
                    </a:cubicBezTo>
                    <a:cubicBezTo>
                      <a:pt x="3" y="48"/>
                      <a:pt x="0" y="51"/>
                      <a:pt x="2" y="55"/>
                    </a:cubicBezTo>
                    <a:cubicBezTo>
                      <a:pt x="3" y="59"/>
                      <a:pt x="2" y="63"/>
                      <a:pt x="3" y="65"/>
                    </a:cubicBezTo>
                    <a:cubicBezTo>
                      <a:pt x="4" y="66"/>
                      <a:pt x="10" y="65"/>
                      <a:pt x="11" y="69"/>
                    </a:cubicBezTo>
                    <a:cubicBezTo>
                      <a:pt x="13" y="73"/>
                      <a:pt x="3" y="79"/>
                      <a:pt x="3" y="81"/>
                    </a:cubicBezTo>
                    <a:cubicBezTo>
                      <a:pt x="3" y="82"/>
                      <a:pt x="3" y="83"/>
                      <a:pt x="4" y="84"/>
                    </a:cubicBezTo>
                    <a:cubicBezTo>
                      <a:pt x="8" y="84"/>
                      <a:pt x="13" y="84"/>
                      <a:pt x="17" y="85"/>
                    </a:cubicBezTo>
                    <a:cubicBezTo>
                      <a:pt x="23" y="86"/>
                      <a:pt x="51" y="82"/>
                      <a:pt x="51" y="81"/>
                    </a:cubicBezTo>
                    <a:cubicBezTo>
                      <a:pt x="52" y="80"/>
                      <a:pt x="50" y="74"/>
                      <a:pt x="50" y="73"/>
                    </a:cubicBezTo>
                    <a:cubicBezTo>
                      <a:pt x="51" y="71"/>
                      <a:pt x="54" y="68"/>
                      <a:pt x="57" y="69"/>
                    </a:cubicBezTo>
                    <a:cubicBezTo>
                      <a:pt x="60" y="69"/>
                      <a:pt x="63" y="69"/>
                      <a:pt x="63" y="67"/>
                    </a:cubicBezTo>
                    <a:cubicBezTo>
                      <a:pt x="63" y="65"/>
                      <a:pt x="71" y="62"/>
                      <a:pt x="72" y="64"/>
                    </a:cubicBezTo>
                    <a:cubicBezTo>
                      <a:pt x="73" y="66"/>
                      <a:pt x="76" y="65"/>
                      <a:pt x="76" y="60"/>
                    </a:cubicBezTo>
                    <a:cubicBezTo>
                      <a:pt x="76" y="55"/>
                      <a:pt x="76" y="52"/>
                      <a:pt x="79" y="51"/>
                    </a:cubicBezTo>
                    <a:cubicBezTo>
                      <a:pt x="82" y="51"/>
                      <a:pt x="85" y="49"/>
                      <a:pt x="84" y="48"/>
                    </a:cubicBezTo>
                    <a:cubicBezTo>
                      <a:pt x="84" y="46"/>
                      <a:pt x="81" y="43"/>
                      <a:pt x="82" y="42"/>
                    </a:cubicBezTo>
                    <a:cubicBezTo>
                      <a:pt x="83" y="41"/>
                      <a:pt x="90" y="45"/>
                      <a:pt x="91" y="43"/>
                    </a:cubicBezTo>
                    <a:cubicBezTo>
                      <a:pt x="92" y="40"/>
                      <a:pt x="90" y="38"/>
                      <a:pt x="92" y="36"/>
                    </a:cubicBezTo>
                    <a:cubicBezTo>
                      <a:pt x="93" y="34"/>
                      <a:pt x="96" y="32"/>
                      <a:pt x="96" y="30"/>
                    </a:cubicBezTo>
                    <a:cubicBezTo>
                      <a:pt x="95" y="28"/>
                      <a:pt x="96" y="27"/>
                      <a:pt x="94" y="25"/>
                    </a:cubicBezTo>
                    <a:cubicBezTo>
                      <a:pt x="92" y="23"/>
                      <a:pt x="93" y="21"/>
                      <a:pt x="95" y="21"/>
                    </a:cubicBezTo>
                    <a:cubicBezTo>
                      <a:pt x="96" y="21"/>
                      <a:pt x="96" y="20"/>
                      <a:pt x="97" y="20"/>
                    </a:cubicBezTo>
                    <a:cubicBezTo>
                      <a:pt x="98" y="20"/>
                      <a:pt x="100" y="20"/>
                      <a:pt x="101" y="19"/>
                    </a:cubicBezTo>
                    <a:cubicBezTo>
                      <a:pt x="104" y="16"/>
                      <a:pt x="110" y="14"/>
                      <a:pt x="112" y="15"/>
                    </a:cubicBezTo>
                    <a:cubicBezTo>
                      <a:pt x="114" y="16"/>
                      <a:pt x="118" y="15"/>
                      <a:pt x="121" y="13"/>
                    </a:cubicBezTo>
                    <a:cubicBezTo>
                      <a:pt x="119" y="12"/>
                      <a:pt x="118" y="12"/>
                      <a:pt x="117" y="1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62" name="Freeform 175"/>
              <p:cNvSpPr>
                <a:spLocks/>
              </p:cNvSpPr>
              <p:nvPr/>
            </p:nvSpPr>
            <p:spPr bwMode="auto">
              <a:xfrm>
                <a:off x="7358903" y="3326576"/>
                <a:ext cx="422055" cy="389059"/>
              </a:xfrm>
              <a:custGeom>
                <a:avLst/>
                <a:gdLst>
                  <a:gd name="T0" fmla="*/ 129 w 140"/>
                  <a:gd name="T1" fmla="*/ 6 h 125"/>
                  <a:gd name="T2" fmla="*/ 119 w 140"/>
                  <a:gd name="T3" fmla="*/ 1 h 125"/>
                  <a:gd name="T4" fmla="*/ 108 w 140"/>
                  <a:gd name="T5" fmla="*/ 2 h 125"/>
                  <a:gd name="T6" fmla="*/ 93 w 140"/>
                  <a:gd name="T7" fmla="*/ 7 h 125"/>
                  <a:gd name="T8" fmla="*/ 90 w 140"/>
                  <a:gd name="T9" fmla="*/ 12 h 125"/>
                  <a:gd name="T10" fmla="*/ 88 w 140"/>
                  <a:gd name="T11" fmla="*/ 23 h 125"/>
                  <a:gd name="T12" fmla="*/ 78 w 140"/>
                  <a:gd name="T13" fmla="*/ 29 h 125"/>
                  <a:gd name="T14" fmla="*/ 75 w 140"/>
                  <a:gd name="T15" fmla="*/ 38 h 125"/>
                  <a:gd name="T16" fmla="*/ 68 w 140"/>
                  <a:gd name="T17" fmla="*/ 51 h 125"/>
                  <a:gd name="T18" fmla="*/ 53 w 140"/>
                  <a:gd name="T19" fmla="*/ 56 h 125"/>
                  <a:gd name="T20" fmla="*/ 47 w 140"/>
                  <a:gd name="T21" fmla="*/ 68 h 125"/>
                  <a:gd name="T22" fmla="*/ 0 w 140"/>
                  <a:gd name="T23" fmla="*/ 71 h 125"/>
                  <a:gd name="T24" fmla="*/ 13 w 140"/>
                  <a:gd name="T25" fmla="*/ 83 h 125"/>
                  <a:gd name="T26" fmla="*/ 19 w 140"/>
                  <a:gd name="T27" fmla="*/ 98 h 125"/>
                  <a:gd name="T28" fmla="*/ 6 w 140"/>
                  <a:gd name="T29" fmla="*/ 109 h 125"/>
                  <a:gd name="T30" fmla="*/ 22 w 140"/>
                  <a:gd name="T31" fmla="*/ 110 h 125"/>
                  <a:gd name="T32" fmla="*/ 42 w 140"/>
                  <a:gd name="T33" fmla="*/ 109 h 125"/>
                  <a:gd name="T34" fmla="*/ 53 w 140"/>
                  <a:gd name="T35" fmla="*/ 116 h 125"/>
                  <a:gd name="T36" fmla="*/ 62 w 140"/>
                  <a:gd name="T37" fmla="*/ 125 h 125"/>
                  <a:gd name="T38" fmla="*/ 63 w 140"/>
                  <a:gd name="T39" fmla="*/ 125 h 125"/>
                  <a:gd name="T40" fmla="*/ 79 w 140"/>
                  <a:gd name="T41" fmla="*/ 119 h 125"/>
                  <a:gd name="T42" fmla="*/ 82 w 140"/>
                  <a:gd name="T43" fmla="*/ 110 h 125"/>
                  <a:gd name="T44" fmla="*/ 73 w 140"/>
                  <a:gd name="T45" fmla="*/ 95 h 125"/>
                  <a:gd name="T46" fmla="*/ 86 w 140"/>
                  <a:gd name="T47" fmla="*/ 88 h 125"/>
                  <a:gd name="T48" fmla="*/ 96 w 140"/>
                  <a:gd name="T49" fmla="*/ 81 h 125"/>
                  <a:gd name="T50" fmla="*/ 107 w 140"/>
                  <a:gd name="T51" fmla="*/ 68 h 125"/>
                  <a:gd name="T52" fmla="*/ 116 w 140"/>
                  <a:gd name="T53" fmla="*/ 59 h 125"/>
                  <a:gd name="T54" fmla="*/ 122 w 140"/>
                  <a:gd name="T55" fmla="*/ 47 h 125"/>
                  <a:gd name="T56" fmla="*/ 113 w 140"/>
                  <a:gd name="T57" fmla="*/ 35 h 125"/>
                  <a:gd name="T58" fmla="*/ 116 w 140"/>
                  <a:gd name="T59" fmla="*/ 22 h 125"/>
                  <a:gd name="T60" fmla="*/ 137 w 140"/>
                  <a:gd name="T61" fmla="*/ 21 h 125"/>
                  <a:gd name="T62" fmla="*/ 133 w 140"/>
                  <a:gd name="T63" fmla="*/ 1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0" h="125">
                    <a:moveTo>
                      <a:pt x="133" y="13"/>
                    </a:moveTo>
                    <a:cubicBezTo>
                      <a:pt x="129" y="11"/>
                      <a:pt x="129" y="8"/>
                      <a:pt x="129" y="6"/>
                    </a:cubicBezTo>
                    <a:cubicBezTo>
                      <a:pt x="129" y="5"/>
                      <a:pt x="124" y="3"/>
                      <a:pt x="121" y="0"/>
                    </a:cubicBezTo>
                    <a:cubicBezTo>
                      <a:pt x="121" y="0"/>
                      <a:pt x="120" y="0"/>
                      <a:pt x="119" y="1"/>
                    </a:cubicBezTo>
                    <a:cubicBezTo>
                      <a:pt x="118" y="0"/>
                      <a:pt x="118" y="0"/>
                      <a:pt x="117" y="0"/>
                    </a:cubicBezTo>
                    <a:cubicBezTo>
                      <a:pt x="114" y="2"/>
                      <a:pt x="110" y="3"/>
                      <a:pt x="108" y="2"/>
                    </a:cubicBezTo>
                    <a:cubicBezTo>
                      <a:pt x="106" y="1"/>
                      <a:pt x="100" y="3"/>
                      <a:pt x="97" y="6"/>
                    </a:cubicBezTo>
                    <a:cubicBezTo>
                      <a:pt x="96" y="7"/>
                      <a:pt x="94" y="7"/>
                      <a:pt x="93" y="7"/>
                    </a:cubicBezTo>
                    <a:cubicBezTo>
                      <a:pt x="92" y="7"/>
                      <a:pt x="92" y="8"/>
                      <a:pt x="91" y="8"/>
                    </a:cubicBezTo>
                    <a:cubicBezTo>
                      <a:pt x="89" y="8"/>
                      <a:pt x="88" y="10"/>
                      <a:pt x="90" y="12"/>
                    </a:cubicBezTo>
                    <a:cubicBezTo>
                      <a:pt x="92" y="14"/>
                      <a:pt x="91" y="15"/>
                      <a:pt x="92" y="17"/>
                    </a:cubicBezTo>
                    <a:cubicBezTo>
                      <a:pt x="92" y="19"/>
                      <a:pt x="89" y="21"/>
                      <a:pt x="88" y="23"/>
                    </a:cubicBezTo>
                    <a:cubicBezTo>
                      <a:pt x="86" y="25"/>
                      <a:pt x="88" y="27"/>
                      <a:pt x="87" y="30"/>
                    </a:cubicBezTo>
                    <a:cubicBezTo>
                      <a:pt x="86" y="32"/>
                      <a:pt x="79" y="28"/>
                      <a:pt x="78" y="29"/>
                    </a:cubicBezTo>
                    <a:cubicBezTo>
                      <a:pt x="77" y="30"/>
                      <a:pt x="80" y="33"/>
                      <a:pt x="80" y="35"/>
                    </a:cubicBezTo>
                    <a:cubicBezTo>
                      <a:pt x="81" y="36"/>
                      <a:pt x="78" y="38"/>
                      <a:pt x="75" y="38"/>
                    </a:cubicBezTo>
                    <a:cubicBezTo>
                      <a:pt x="72" y="39"/>
                      <a:pt x="72" y="42"/>
                      <a:pt x="72" y="47"/>
                    </a:cubicBezTo>
                    <a:cubicBezTo>
                      <a:pt x="72" y="52"/>
                      <a:pt x="69" y="53"/>
                      <a:pt x="68" y="51"/>
                    </a:cubicBezTo>
                    <a:cubicBezTo>
                      <a:pt x="67" y="49"/>
                      <a:pt x="59" y="52"/>
                      <a:pt x="59" y="54"/>
                    </a:cubicBezTo>
                    <a:cubicBezTo>
                      <a:pt x="59" y="56"/>
                      <a:pt x="56" y="56"/>
                      <a:pt x="53" y="56"/>
                    </a:cubicBezTo>
                    <a:cubicBezTo>
                      <a:pt x="50" y="55"/>
                      <a:pt x="47" y="58"/>
                      <a:pt x="46" y="60"/>
                    </a:cubicBezTo>
                    <a:cubicBezTo>
                      <a:pt x="46" y="61"/>
                      <a:pt x="48" y="67"/>
                      <a:pt x="47" y="68"/>
                    </a:cubicBezTo>
                    <a:cubicBezTo>
                      <a:pt x="47" y="69"/>
                      <a:pt x="19" y="73"/>
                      <a:pt x="13" y="72"/>
                    </a:cubicBezTo>
                    <a:cubicBezTo>
                      <a:pt x="9" y="71"/>
                      <a:pt x="4" y="71"/>
                      <a:pt x="0" y="71"/>
                    </a:cubicBezTo>
                    <a:cubicBezTo>
                      <a:pt x="2" y="72"/>
                      <a:pt x="4" y="74"/>
                      <a:pt x="4" y="75"/>
                    </a:cubicBezTo>
                    <a:cubicBezTo>
                      <a:pt x="5" y="78"/>
                      <a:pt x="9" y="81"/>
                      <a:pt x="13" y="83"/>
                    </a:cubicBezTo>
                    <a:cubicBezTo>
                      <a:pt x="17" y="84"/>
                      <a:pt x="15" y="91"/>
                      <a:pt x="17" y="92"/>
                    </a:cubicBezTo>
                    <a:cubicBezTo>
                      <a:pt x="19" y="93"/>
                      <a:pt x="22" y="98"/>
                      <a:pt x="19" y="98"/>
                    </a:cubicBezTo>
                    <a:cubicBezTo>
                      <a:pt x="16" y="99"/>
                      <a:pt x="14" y="99"/>
                      <a:pt x="11" y="101"/>
                    </a:cubicBezTo>
                    <a:cubicBezTo>
                      <a:pt x="9" y="102"/>
                      <a:pt x="6" y="105"/>
                      <a:pt x="6" y="109"/>
                    </a:cubicBezTo>
                    <a:cubicBezTo>
                      <a:pt x="6" y="110"/>
                      <a:pt x="6" y="110"/>
                      <a:pt x="6" y="111"/>
                    </a:cubicBezTo>
                    <a:cubicBezTo>
                      <a:pt x="13" y="111"/>
                      <a:pt x="21" y="111"/>
                      <a:pt x="22" y="110"/>
                    </a:cubicBezTo>
                    <a:cubicBezTo>
                      <a:pt x="23" y="109"/>
                      <a:pt x="26" y="108"/>
                      <a:pt x="28" y="109"/>
                    </a:cubicBezTo>
                    <a:cubicBezTo>
                      <a:pt x="30" y="110"/>
                      <a:pt x="39" y="111"/>
                      <a:pt x="42" y="109"/>
                    </a:cubicBezTo>
                    <a:cubicBezTo>
                      <a:pt x="46" y="107"/>
                      <a:pt x="49" y="109"/>
                      <a:pt x="49" y="111"/>
                    </a:cubicBezTo>
                    <a:cubicBezTo>
                      <a:pt x="49" y="113"/>
                      <a:pt x="51" y="114"/>
                      <a:pt x="53" y="116"/>
                    </a:cubicBezTo>
                    <a:cubicBezTo>
                      <a:pt x="54" y="117"/>
                      <a:pt x="53" y="119"/>
                      <a:pt x="54" y="121"/>
                    </a:cubicBezTo>
                    <a:cubicBezTo>
                      <a:pt x="55" y="123"/>
                      <a:pt x="58" y="123"/>
                      <a:pt x="62" y="125"/>
                    </a:cubicBezTo>
                    <a:cubicBezTo>
                      <a:pt x="62" y="125"/>
                      <a:pt x="63" y="125"/>
                      <a:pt x="63" y="125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65" y="123"/>
                      <a:pt x="66" y="119"/>
                      <a:pt x="71" y="120"/>
                    </a:cubicBezTo>
                    <a:cubicBezTo>
                      <a:pt x="76" y="121"/>
                      <a:pt x="76" y="119"/>
                      <a:pt x="79" y="119"/>
                    </a:cubicBezTo>
                    <a:cubicBezTo>
                      <a:pt x="82" y="120"/>
                      <a:pt x="84" y="120"/>
                      <a:pt x="85" y="118"/>
                    </a:cubicBezTo>
                    <a:cubicBezTo>
                      <a:pt x="87" y="116"/>
                      <a:pt x="84" y="112"/>
                      <a:pt x="82" y="110"/>
                    </a:cubicBezTo>
                    <a:cubicBezTo>
                      <a:pt x="81" y="108"/>
                      <a:pt x="78" y="105"/>
                      <a:pt x="79" y="101"/>
                    </a:cubicBezTo>
                    <a:cubicBezTo>
                      <a:pt x="79" y="98"/>
                      <a:pt x="73" y="98"/>
                      <a:pt x="73" y="95"/>
                    </a:cubicBezTo>
                    <a:cubicBezTo>
                      <a:pt x="73" y="93"/>
                      <a:pt x="79" y="88"/>
                      <a:pt x="80" y="87"/>
                    </a:cubicBezTo>
                    <a:cubicBezTo>
                      <a:pt x="81" y="86"/>
                      <a:pt x="85" y="90"/>
                      <a:pt x="86" y="88"/>
                    </a:cubicBezTo>
                    <a:cubicBezTo>
                      <a:pt x="87" y="86"/>
                      <a:pt x="90" y="87"/>
                      <a:pt x="92" y="88"/>
                    </a:cubicBezTo>
                    <a:cubicBezTo>
                      <a:pt x="93" y="88"/>
                      <a:pt x="96" y="84"/>
                      <a:pt x="96" y="81"/>
                    </a:cubicBezTo>
                    <a:cubicBezTo>
                      <a:pt x="97" y="78"/>
                      <a:pt x="102" y="78"/>
                      <a:pt x="103" y="77"/>
                    </a:cubicBezTo>
                    <a:cubicBezTo>
                      <a:pt x="104" y="76"/>
                      <a:pt x="106" y="69"/>
                      <a:pt x="107" y="68"/>
                    </a:cubicBezTo>
                    <a:cubicBezTo>
                      <a:pt x="107" y="67"/>
                      <a:pt x="112" y="68"/>
                      <a:pt x="112" y="64"/>
                    </a:cubicBezTo>
                    <a:cubicBezTo>
                      <a:pt x="112" y="60"/>
                      <a:pt x="114" y="60"/>
                      <a:pt x="116" y="59"/>
                    </a:cubicBezTo>
                    <a:cubicBezTo>
                      <a:pt x="118" y="59"/>
                      <a:pt x="117" y="56"/>
                      <a:pt x="117" y="53"/>
                    </a:cubicBezTo>
                    <a:cubicBezTo>
                      <a:pt x="118" y="50"/>
                      <a:pt x="119" y="47"/>
                      <a:pt x="122" y="47"/>
                    </a:cubicBezTo>
                    <a:cubicBezTo>
                      <a:pt x="124" y="46"/>
                      <a:pt x="121" y="42"/>
                      <a:pt x="118" y="43"/>
                    </a:cubicBezTo>
                    <a:cubicBezTo>
                      <a:pt x="115" y="44"/>
                      <a:pt x="113" y="35"/>
                      <a:pt x="113" y="35"/>
                    </a:cubicBezTo>
                    <a:cubicBezTo>
                      <a:pt x="113" y="35"/>
                      <a:pt x="113" y="28"/>
                      <a:pt x="111" y="27"/>
                    </a:cubicBezTo>
                    <a:cubicBezTo>
                      <a:pt x="110" y="26"/>
                      <a:pt x="112" y="22"/>
                      <a:pt x="116" y="22"/>
                    </a:cubicBezTo>
                    <a:cubicBezTo>
                      <a:pt x="119" y="22"/>
                      <a:pt x="126" y="26"/>
                      <a:pt x="128" y="25"/>
                    </a:cubicBezTo>
                    <a:cubicBezTo>
                      <a:pt x="131" y="23"/>
                      <a:pt x="135" y="22"/>
                      <a:pt x="137" y="21"/>
                    </a:cubicBezTo>
                    <a:cubicBezTo>
                      <a:pt x="138" y="21"/>
                      <a:pt x="139" y="18"/>
                      <a:pt x="140" y="16"/>
                    </a:cubicBezTo>
                    <a:cubicBezTo>
                      <a:pt x="138" y="15"/>
                      <a:pt x="136" y="14"/>
                      <a:pt x="133" y="13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63" name="Freeform 176"/>
              <p:cNvSpPr>
                <a:spLocks noEditPoints="1"/>
              </p:cNvSpPr>
              <p:nvPr/>
            </p:nvSpPr>
            <p:spPr bwMode="auto">
              <a:xfrm>
                <a:off x="8199188" y="4198014"/>
                <a:ext cx="1170532" cy="439006"/>
              </a:xfrm>
              <a:custGeom>
                <a:avLst/>
                <a:gdLst>
                  <a:gd name="T0" fmla="*/ 29 w 388"/>
                  <a:gd name="T1" fmla="*/ 60 h 141"/>
                  <a:gd name="T2" fmla="*/ 110 w 388"/>
                  <a:gd name="T3" fmla="*/ 75 h 141"/>
                  <a:gd name="T4" fmla="*/ 16 w 388"/>
                  <a:gd name="T5" fmla="*/ 38 h 141"/>
                  <a:gd name="T6" fmla="*/ 208 w 388"/>
                  <a:gd name="T7" fmla="*/ 100 h 141"/>
                  <a:gd name="T8" fmla="*/ 217 w 388"/>
                  <a:gd name="T9" fmla="*/ 80 h 141"/>
                  <a:gd name="T10" fmla="*/ 229 w 388"/>
                  <a:gd name="T11" fmla="*/ 83 h 141"/>
                  <a:gd name="T12" fmla="*/ 237 w 388"/>
                  <a:gd name="T13" fmla="*/ 57 h 141"/>
                  <a:gd name="T14" fmla="*/ 237 w 388"/>
                  <a:gd name="T15" fmla="*/ 47 h 141"/>
                  <a:gd name="T16" fmla="*/ 222 w 388"/>
                  <a:gd name="T17" fmla="*/ 40 h 141"/>
                  <a:gd name="T18" fmla="*/ 199 w 388"/>
                  <a:gd name="T19" fmla="*/ 73 h 141"/>
                  <a:gd name="T20" fmla="*/ 92 w 388"/>
                  <a:gd name="T21" fmla="*/ 79 h 141"/>
                  <a:gd name="T22" fmla="*/ 89 w 388"/>
                  <a:gd name="T23" fmla="*/ 65 h 141"/>
                  <a:gd name="T24" fmla="*/ 86 w 388"/>
                  <a:gd name="T25" fmla="*/ 71 h 141"/>
                  <a:gd name="T26" fmla="*/ 71 w 388"/>
                  <a:gd name="T27" fmla="*/ 53 h 141"/>
                  <a:gd name="T28" fmla="*/ 58 w 388"/>
                  <a:gd name="T29" fmla="*/ 37 h 141"/>
                  <a:gd name="T30" fmla="*/ 39 w 388"/>
                  <a:gd name="T31" fmla="*/ 25 h 141"/>
                  <a:gd name="T32" fmla="*/ 2 w 388"/>
                  <a:gd name="T33" fmla="*/ 3 h 141"/>
                  <a:gd name="T34" fmla="*/ 34 w 388"/>
                  <a:gd name="T35" fmla="*/ 48 h 141"/>
                  <a:gd name="T36" fmla="*/ 74 w 388"/>
                  <a:gd name="T37" fmla="*/ 95 h 141"/>
                  <a:gd name="T38" fmla="*/ 91 w 388"/>
                  <a:gd name="T39" fmla="*/ 87 h 141"/>
                  <a:gd name="T40" fmla="*/ 279 w 388"/>
                  <a:gd name="T41" fmla="*/ 39 h 141"/>
                  <a:gd name="T42" fmla="*/ 281 w 388"/>
                  <a:gd name="T43" fmla="*/ 48 h 141"/>
                  <a:gd name="T44" fmla="*/ 260 w 388"/>
                  <a:gd name="T45" fmla="*/ 79 h 141"/>
                  <a:gd name="T46" fmla="*/ 207 w 388"/>
                  <a:gd name="T47" fmla="*/ 125 h 141"/>
                  <a:gd name="T48" fmla="*/ 241 w 388"/>
                  <a:gd name="T49" fmla="*/ 121 h 141"/>
                  <a:gd name="T50" fmla="*/ 289 w 388"/>
                  <a:gd name="T51" fmla="*/ 80 h 141"/>
                  <a:gd name="T52" fmla="*/ 163 w 388"/>
                  <a:gd name="T53" fmla="*/ 118 h 141"/>
                  <a:gd name="T54" fmla="*/ 147 w 388"/>
                  <a:gd name="T55" fmla="*/ 110 h 141"/>
                  <a:gd name="T56" fmla="*/ 92 w 388"/>
                  <a:gd name="T57" fmla="*/ 103 h 141"/>
                  <a:gd name="T58" fmla="*/ 98 w 388"/>
                  <a:gd name="T59" fmla="*/ 114 h 141"/>
                  <a:gd name="T60" fmla="*/ 150 w 388"/>
                  <a:gd name="T61" fmla="*/ 123 h 141"/>
                  <a:gd name="T62" fmla="*/ 163 w 388"/>
                  <a:gd name="T63" fmla="*/ 118 h 141"/>
                  <a:gd name="T64" fmla="*/ 338 w 388"/>
                  <a:gd name="T65" fmla="*/ 79 h 141"/>
                  <a:gd name="T66" fmla="*/ 302 w 388"/>
                  <a:gd name="T67" fmla="*/ 61 h 141"/>
                  <a:gd name="T68" fmla="*/ 325 w 388"/>
                  <a:gd name="T69" fmla="*/ 70 h 141"/>
                  <a:gd name="T70" fmla="*/ 312 w 388"/>
                  <a:gd name="T71" fmla="*/ 75 h 141"/>
                  <a:gd name="T72" fmla="*/ 332 w 388"/>
                  <a:gd name="T73" fmla="*/ 85 h 141"/>
                  <a:gd name="T74" fmla="*/ 367 w 388"/>
                  <a:gd name="T75" fmla="*/ 107 h 141"/>
                  <a:gd name="T76" fmla="*/ 379 w 388"/>
                  <a:gd name="T77" fmla="*/ 120 h 141"/>
                  <a:gd name="T78" fmla="*/ 359 w 388"/>
                  <a:gd name="T79" fmla="*/ 64 h 141"/>
                  <a:gd name="T80" fmla="*/ 247 w 388"/>
                  <a:gd name="T81" fmla="*/ 130 h 141"/>
                  <a:gd name="T82" fmla="*/ 251 w 388"/>
                  <a:gd name="T83" fmla="*/ 132 h 141"/>
                  <a:gd name="T84" fmla="*/ 254 w 388"/>
                  <a:gd name="T85" fmla="*/ 130 h 141"/>
                  <a:gd name="T86" fmla="*/ 187 w 388"/>
                  <a:gd name="T87" fmla="*/ 50 h 141"/>
                  <a:gd name="T88" fmla="*/ 191 w 388"/>
                  <a:gd name="T89" fmla="*/ 29 h 141"/>
                  <a:gd name="T90" fmla="*/ 190 w 388"/>
                  <a:gd name="T91" fmla="*/ 15 h 141"/>
                  <a:gd name="T92" fmla="*/ 168 w 388"/>
                  <a:gd name="T93" fmla="*/ 26 h 141"/>
                  <a:gd name="T94" fmla="*/ 150 w 388"/>
                  <a:gd name="T95" fmla="*/ 38 h 141"/>
                  <a:gd name="T96" fmla="*/ 124 w 388"/>
                  <a:gd name="T97" fmla="*/ 39 h 141"/>
                  <a:gd name="T98" fmla="*/ 115 w 388"/>
                  <a:gd name="T99" fmla="*/ 45 h 141"/>
                  <a:gd name="T100" fmla="*/ 134 w 388"/>
                  <a:gd name="T101" fmla="*/ 77 h 141"/>
                  <a:gd name="T102" fmla="*/ 163 w 388"/>
                  <a:gd name="T103" fmla="*/ 83 h 141"/>
                  <a:gd name="T104" fmla="*/ 200 w 388"/>
                  <a:gd name="T105" fmla="*/ 133 h 141"/>
                  <a:gd name="T106" fmla="*/ 200 w 388"/>
                  <a:gd name="T107" fmla="*/ 133 h 141"/>
                  <a:gd name="T108" fmla="*/ 176 w 388"/>
                  <a:gd name="T109" fmla="*/ 126 h 141"/>
                  <a:gd name="T110" fmla="*/ 188 w 388"/>
                  <a:gd name="T111" fmla="*/ 12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8" h="141">
                    <a:moveTo>
                      <a:pt x="29" y="60"/>
                    </a:moveTo>
                    <a:cubicBezTo>
                      <a:pt x="28" y="61"/>
                      <a:pt x="31" y="66"/>
                      <a:pt x="33" y="65"/>
                    </a:cubicBezTo>
                    <a:cubicBezTo>
                      <a:pt x="34" y="63"/>
                      <a:pt x="30" y="56"/>
                      <a:pt x="29" y="60"/>
                    </a:cubicBezTo>
                    <a:close/>
                    <a:moveTo>
                      <a:pt x="110" y="75"/>
                    </a:moveTo>
                    <a:cubicBezTo>
                      <a:pt x="110" y="73"/>
                      <a:pt x="104" y="74"/>
                      <a:pt x="105" y="77"/>
                    </a:cubicBezTo>
                    <a:cubicBezTo>
                      <a:pt x="107" y="80"/>
                      <a:pt x="110" y="77"/>
                      <a:pt x="110" y="75"/>
                    </a:cubicBezTo>
                    <a:close/>
                    <a:moveTo>
                      <a:pt x="16" y="38"/>
                    </a:moveTo>
                    <a:cubicBezTo>
                      <a:pt x="16" y="41"/>
                      <a:pt x="19" y="48"/>
                      <a:pt x="22" y="45"/>
                    </a:cubicBezTo>
                    <a:cubicBezTo>
                      <a:pt x="25" y="42"/>
                      <a:pt x="17" y="36"/>
                      <a:pt x="16" y="38"/>
                    </a:cubicBezTo>
                    <a:close/>
                    <a:moveTo>
                      <a:pt x="204" y="81"/>
                    </a:moveTo>
                    <a:cubicBezTo>
                      <a:pt x="208" y="81"/>
                      <a:pt x="208" y="87"/>
                      <a:pt x="207" y="90"/>
                    </a:cubicBezTo>
                    <a:cubicBezTo>
                      <a:pt x="206" y="93"/>
                      <a:pt x="205" y="101"/>
                      <a:pt x="208" y="100"/>
                    </a:cubicBezTo>
                    <a:cubicBezTo>
                      <a:pt x="212" y="98"/>
                      <a:pt x="214" y="93"/>
                      <a:pt x="212" y="91"/>
                    </a:cubicBezTo>
                    <a:cubicBezTo>
                      <a:pt x="210" y="90"/>
                      <a:pt x="210" y="79"/>
                      <a:pt x="211" y="76"/>
                    </a:cubicBezTo>
                    <a:cubicBezTo>
                      <a:pt x="212" y="73"/>
                      <a:pt x="219" y="75"/>
                      <a:pt x="217" y="80"/>
                    </a:cubicBezTo>
                    <a:cubicBezTo>
                      <a:pt x="214" y="84"/>
                      <a:pt x="221" y="83"/>
                      <a:pt x="221" y="88"/>
                    </a:cubicBezTo>
                    <a:cubicBezTo>
                      <a:pt x="221" y="93"/>
                      <a:pt x="224" y="90"/>
                      <a:pt x="228" y="89"/>
                    </a:cubicBezTo>
                    <a:cubicBezTo>
                      <a:pt x="232" y="88"/>
                      <a:pt x="232" y="85"/>
                      <a:pt x="229" y="83"/>
                    </a:cubicBezTo>
                    <a:cubicBezTo>
                      <a:pt x="226" y="80"/>
                      <a:pt x="231" y="75"/>
                      <a:pt x="227" y="73"/>
                    </a:cubicBezTo>
                    <a:cubicBezTo>
                      <a:pt x="224" y="70"/>
                      <a:pt x="221" y="67"/>
                      <a:pt x="224" y="66"/>
                    </a:cubicBezTo>
                    <a:cubicBezTo>
                      <a:pt x="228" y="65"/>
                      <a:pt x="238" y="59"/>
                      <a:pt x="237" y="57"/>
                    </a:cubicBezTo>
                    <a:cubicBezTo>
                      <a:pt x="236" y="54"/>
                      <a:pt x="221" y="57"/>
                      <a:pt x="220" y="62"/>
                    </a:cubicBezTo>
                    <a:cubicBezTo>
                      <a:pt x="219" y="66"/>
                      <a:pt x="208" y="61"/>
                      <a:pt x="210" y="53"/>
                    </a:cubicBezTo>
                    <a:cubicBezTo>
                      <a:pt x="211" y="46"/>
                      <a:pt x="231" y="44"/>
                      <a:pt x="237" y="47"/>
                    </a:cubicBezTo>
                    <a:cubicBezTo>
                      <a:pt x="243" y="50"/>
                      <a:pt x="250" y="43"/>
                      <a:pt x="252" y="38"/>
                    </a:cubicBezTo>
                    <a:cubicBezTo>
                      <a:pt x="254" y="34"/>
                      <a:pt x="247" y="39"/>
                      <a:pt x="243" y="42"/>
                    </a:cubicBezTo>
                    <a:cubicBezTo>
                      <a:pt x="239" y="45"/>
                      <a:pt x="228" y="42"/>
                      <a:pt x="222" y="40"/>
                    </a:cubicBezTo>
                    <a:cubicBezTo>
                      <a:pt x="216" y="38"/>
                      <a:pt x="217" y="43"/>
                      <a:pt x="212" y="44"/>
                    </a:cubicBezTo>
                    <a:cubicBezTo>
                      <a:pt x="207" y="45"/>
                      <a:pt x="208" y="55"/>
                      <a:pt x="206" y="56"/>
                    </a:cubicBezTo>
                    <a:cubicBezTo>
                      <a:pt x="204" y="58"/>
                      <a:pt x="204" y="65"/>
                      <a:pt x="199" y="73"/>
                    </a:cubicBezTo>
                    <a:cubicBezTo>
                      <a:pt x="195" y="80"/>
                      <a:pt x="201" y="81"/>
                      <a:pt x="204" y="81"/>
                    </a:cubicBezTo>
                    <a:close/>
                    <a:moveTo>
                      <a:pt x="91" y="87"/>
                    </a:moveTo>
                    <a:cubicBezTo>
                      <a:pt x="90" y="84"/>
                      <a:pt x="92" y="81"/>
                      <a:pt x="92" y="79"/>
                    </a:cubicBezTo>
                    <a:cubicBezTo>
                      <a:pt x="92" y="77"/>
                      <a:pt x="93" y="76"/>
                      <a:pt x="95" y="77"/>
                    </a:cubicBezTo>
                    <a:cubicBezTo>
                      <a:pt x="98" y="77"/>
                      <a:pt x="97" y="72"/>
                      <a:pt x="96" y="72"/>
                    </a:cubicBezTo>
                    <a:cubicBezTo>
                      <a:pt x="94" y="71"/>
                      <a:pt x="93" y="65"/>
                      <a:pt x="89" y="65"/>
                    </a:cubicBezTo>
                    <a:cubicBezTo>
                      <a:pt x="84" y="65"/>
                      <a:pt x="85" y="68"/>
                      <a:pt x="88" y="69"/>
                    </a:cubicBezTo>
                    <a:cubicBezTo>
                      <a:pt x="90" y="69"/>
                      <a:pt x="92" y="71"/>
                      <a:pt x="91" y="73"/>
                    </a:cubicBezTo>
                    <a:cubicBezTo>
                      <a:pt x="90" y="74"/>
                      <a:pt x="89" y="71"/>
                      <a:pt x="86" y="71"/>
                    </a:cubicBezTo>
                    <a:cubicBezTo>
                      <a:pt x="82" y="71"/>
                      <a:pt x="84" y="67"/>
                      <a:pt x="80" y="67"/>
                    </a:cubicBezTo>
                    <a:cubicBezTo>
                      <a:pt x="76" y="66"/>
                      <a:pt x="77" y="59"/>
                      <a:pt x="73" y="59"/>
                    </a:cubicBezTo>
                    <a:cubicBezTo>
                      <a:pt x="69" y="59"/>
                      <a:pt x="68" y="56"/>
                      <a:pt x="71" y="53"/>
                    </a:cubicBezTo>
                    <a:cubicBezTo>
                      <a:pt x="74" y="51"/>
                      <a:pt x="67" y="48"/>
                      <a:pt x="67" y="45"/>
                    </a:cubicBezTo>
                    <a:cubicBezTo>
                      <a:pt x="67" y="42"/>
                      <a:pt x="62" y="44"/>
                      <a:pt x="62" y="42"/>
                    </a:cubicBezTo>
                    <a:cubicBezTo>
                      <a:pt x="62" y="39"/>
                      <a:pt x="60" y="40"/>
                      <a:pt x="58" y="37"/>
                    </a:cubicBezTo>
                    <a:cubicBezTo>
                      <a:pt x="56" y="34"/>
                      <a:pt x="55" y="37"/>
                      <a:pt x="53" y="35"/>
                    </a:cubicBezTo>
                    <a:cubicBezTo>
                      <a:pt x="51" y="33"/>
                      <a:pt x="48" y="31"/>
                      <a:pt x="46" y="32"/>
                    </a:cubicBezTo>
                    <a:cubicBezTo>
                      <a:pt x="45" y="33"/>
                      <a:pt x="41" y="29"/>
                      <a:pt x="39" y="25"/>
                    </a:cubicBezTo>
                    <a:cubicBezTo>
                      <a:pt x="38" y="22"/>
                      <a:pt x="27" y="17"/>
                      <a:pt x="25" y="12"/>
                    </a:cubicBezTo>
                    <a:cubicBezTo>
                      <a:pt x="24" y="8"/>
                      <a:pt x="20" y="6"/>
                      <a:pt x="13" y="7"/>
                    </a:cubicBezTo>
                    <a:cubicBezTo>
                      <a:pt x="6" y="7"/>
                      <a:pt x="4" y="0"/>
                      <a:pt x="2" y="3"/>
                    </a:cubicBezTo>
                    <a:cubicBezTo>
                      <a:pt x="0" y="8"/>
                      <a:pt x="9" y="17"/>
                      <a:pt x="13" y="20"/>
                    </a:cubicBezTo>
                    <a:cubicBezTo>
                      <a:pt x="18" y="22"/>
                      <a:pt x="20" y="31"/>
                      <a:pt x="25" y="31"/>
                    </a:cubicBezTo>
                    <a:cubicBezTo>
                      <a:pt x="30" y="32"/>
                      <a:pt x="30" y="48"/>
                      <a:pt x="34" y="48"/>
                    </a:cubicBezTo>
                    <a:cubicBezTo>
                      <a:pt x="38" y="49"/>
                      <a:pt x="46" y="61"/>
                      <a:pt x="47" y="68"/>
                    </a:cubicBezTo>
                    <a:cubicBezTo>
                      <a:pt x="48" y="74"/>
                      <a:pt x="56" y="78"/>
                      <a:pt x="59" y="82"/>
                    </a:cubicBezTo>
                    <a:cubicBezTo>
                      <a:pt x="62" y="87"/>
                      <a:pt x="73" y="93"/>
                      <a:pt x="74" y="95"/>
                    </a:cubicBezTo>
                    <a:cubicBezTo>
                      <a:pt x="76" y="97"/>
                      <a:pt x="77" y="102"/>
                      <a:pt x="79" y="100"/>
                    </a:cubicBezTo>
                    <a:cubicBezTo>
                      <a:pt x="80" y="97"/>
                      <a:pt x="85" y="100"/>
                      <a:pt x="88" y="100"/>
                    </a:cubicBezTo>
                    <a:cubicBezTo>
                      <a:pt x="90" y="100"/>
                      <a:pt x="91" y="91"/>
                      <a:pt x="91" y="87"/>
                    </a:cubicBezTo>
                    <a:close/>
                    <a:moveTo>
                      <a:pt x="281" y="48"/>
                    </a:moveTo>
                    <a:cubicBezTo>
                      <a:pt x="286" y="48"/>
                      <a:pt x="284" y="45"/>
                      <a:pt x="284" y="41"/>
                    </a:cubicBezTo>
                    <a:cubicBezTo>
                      <a:pt x="284" y="38"/>
                      <a:pt x="279" y="41"/>
                      <a:pt x="279" y="39"/>
                    </a:cubicBezTo>
                    <a:cubicBezTo>
                      <a:pt x="279" y="37"/>
                      <a:pt x="277" y="30"/>
                      <a:pt x="273" y="36"/>
                    </a:cubicBezTo>
                    <a:cubicBezTo>
                      <a:pt x="269" y="41"/>
                      <a:pt x="274" y="55"/>
                      <a:pt x="278" y="54"/>
                    </a:cubicBezTo>
                    <a:cubicBezTo>
                      <a:pt x="280" y="54"/>
                      <a:pt x="275" y="47"/>
                      <a:pt x="281" y="48"/>
                    </a:cubicBezTo>
                    <a:close/>
                    <a:moveTo>
                      <a:pt x="260" y="79"/>
                    </a:moveTo>
                    <a:cubicBezTo>
                      <a:pt x="261" y="83"/>
                      <a:pt x="269" y="85"/>
                      <a:pt x="271" y="82"/>
                    </a:cubicBezTo>
                    <a:cubicBezTo>
                      <a:pt x="273" y="78"/>
                      <a:pt x="259" y="74"/>
                      <a:pt x="260" y="79"/>
                    </a:cubicBezTo>
                    <a:close/>
                    <a:moveTo>
                      <a:pt x="241" y="121"/>
                    </a:moveTo>
                    <a:cubicBezTo>
                      <a:pt x="234" y="120"/>
                      <a:pt x="229" y="125"/>
                      <a:pt x="223" y="122"/>
                    </a:cubicBezTo>
                    <a:cubicBezTo>
                      <a:pt x="216" y="120"/>
                      <a:pt x="206" y="122"/>
                      <a:pt x="207" y="125"/>
                    </a:cubicBezTo>
                    <a:cubicBezTo>
                      <a:pt x="208" y="127"/>
                      <a:pt x="214" y="127"/>
                      <a:pt x="221" y="127"/>
                    </a:cubicBezTo>
                    <a:cubicBezTo>
                      <a:pt x="227" y="127"/>
                      <a:pt x="233" y="124"/>
                      <a:pt x="238" y="123"/>
                    </a:cubicBezTo>
                    <a:cubicBezTo>
                      <a:pt x="242" y="123"/>
                      <a:pt x="247" y="122"/>
                      <a:pt x="241" y="121"/>
                    </a:cubicBezTo>
                    <a:close/>
                    <a:moveTo>
                      <a:pt x="294" y="75"/>
                    </a:moveTo>
                    <a:cubicBezTo>
                      <a:pt x="287" y="73"/>
                      <a:pt x="276" y="75"/>
                      <a:pt x="278" y="78"/>
                    </a:cubicBezTo>
                    <a:cubicBezTo>
                      <a:pt x="279" y="81"/>
                      <a:pt x="284" y="80"/>
                      <a:pt x="289" y="80"/>
                    </a:cubicBezTo>
                    <a:cubicBezTo>
                      <a:pt x="294" y="80"/>
                      <a:pt x="297" y="84"/>
                      <a:pt x="300" y="84"/>
                    </a:cubicBezTo>
                    <a:cubicBezTo>
                      <a:pt x="302" y="84"/>
                      <a:pt x="300" y="77"/>
                      <a:pt x="294" y="75"/>
                    </a:cubicBezTo>
                    <a:close/>
                    <a:moveTo>
                      <a:pt x="163" y="118"/>
                    </a:moveTo>
                    <a:cubicBezTo>
                      <a:pt x="163" y="115"/>
                      <a:pt x="153" y="118"/>
                      <a:pt x="148" y="116"/>
                    </a:cubicBezTo>
                    <a:cubicBezTo>
                      <a:pt x="143" y="114"/>
                      <a:pt x="153" y="112"/>
                      <a:pt x="157" y="110"/>
                    </a:cubicBezTo>
                    <a:cubicBezTo>
                      <a:pt x="160" y="108"/>
                      <a:pt x="155" y="107"/>
                      <a:pt x="147" y="110"/>
                    </a:cubicBezTo>
                    <a:cubicBezTo>
                      <a:pt x="139" y="112"/>
                      <a:pt x="129" y="104"/>
                      <a:pt x="129" y="108"/>
                    </a:cubicBezTo>
                    <a:cubicBezTo>
                      <a:pt x="129" y="111"/>
                      <a:pt x="115" y="106"/>
                      <a:pt x="111" y="104"/>
                    </a:cubicBezTo>
                    <a:cubicBezTo>
                      <a:pt x="108" y="101"/>
                      <a:pt x="94" y="98"/>
                      <a:pt x="92" y="103"/>
                    </a:cubicBezTo>
                    <a:cubicBezTo>
                      <a:pt x="89" y="108"/>
                      <a:pt x="86" y="103"/>
                      <a:pt x="88" y="108"/>
                    </a:cubicBezTo>
                    <a:cubicBezTo>
                      <a:pt x="88" y="111"/>
                      <a:pt x="92" y="109"/>
                      <a:pt x="94" y="109"/>
                    </a:cubicBezTo>
                    <a:cubicBezTo>
                      <a:pt x="96" y="109"/>
                      <a:pt x="95" y="113"/>
                      <a:pt x="98" y="114"/>
                    </a:cubicBezTo>
                    <a:cubicBezTo>
                      <a:pt x="102" y="114"/>
                      <a:pt x="112" y="117"/>
                      <a:pt x="113" y="115"/>
                    </a:cubicBezTo>
                    <a:cubicBezTo>
                      <a:pt x="114" y="113"/>
                      <a:pt x="124" y="115"/>
                      <a:pt x="129" y="119"/>
                    </a:cubicBezTo>
                    <a:cubicBezTo>
                      <a:pt x="134" y="123"/>
                      <a:pt x="146" y="123"/>
                      <a:pt x="150" y="123"/>
                    </a:cubicBezTo>
                    <a:cubicBezTo>
                      <a:pt x="155" y="122"/>
                      <a:pt x="160" y="126"/>
                      <a:pt x="161" y="123"/>
                    </a:cubicBezTo>
                    <a:cubicBezTo>
                      <a:pt x="163" y="121"/>
                      <a:pt x="166" y="127"/>
                      <a:pt x="171" y="123"/>
                    </a:cubicBezTo>
                    <a:cubicBezTo>
                      <a:pt x="176" y="120"/>
                      <a:pt x="163" y="121"/>
                      <a:pt x="163" y="118"/>
                    </a:cubicBezTo>
                    <a:close/>
                    <a:moveTo>
                      <a:pt x="359" y="64"/>
                    </a:moveTo>
                    <a:cubicBezTo>
                      <a:pt x="355" y="64"/>
                      <a:pt x="354" y="71"/>
                      <a:pt x="351" y="71"/>
                    </a:cubicBezTo>
                    <a:cubicBezTo>
                      <a:pt x="348" y="71"/>
                      <a:pt x="343" y="77"/>
                      <a:pt x="338" y="79"/>
                    </a:cubicBezTo>
                    <a:cubicBezTo>
                      <a:pt x="332" y="81"/>
                      <a:pt x="331" y="62"/>
                      <a:pt x="329" y="58"/>
                    </a:cubicBezTo>
                    <a:cubicBezTo>
                      <a:pt x="326" y="55"/>
                      <a:pt x="311" y="52"/>
                      <a:pt x="309" y="56"/>
                    </a:cubicBezTo>
                    <a:cubicBezTo>
                      <a:pt x="308" y="60"/>
                      <a:pt x="303" y="58"/>
                      <a:pt x="302" y="61"/>
                    </a:cubicBezTo>
                    <a:cubicBezTo>
                      <a:pt x="302" y="65"/>
                      <a:pt x="303" y="64"/>
                      <a:pt x="307" y="64"/>
                    </a:cubicBezTo>
                    <a:cubicBezTo>
                      <a:pt x="310" y="64"/>
                      <a:pt x="310" y="66"/>
                      <a:pt x="311" y="69"/>
                    </a:cubicBezTo>
                    <a:cubicBezTo>
                      <a:pt x="313" y="73"/>
                      <a:pt x="322" y="70"/>
                      <a:pt x="325" y="70"/>
                    </a:cubicBezTo>
                    <a:cubicBezTo>
                      <a:pt x="328" y="70"/>
                      <a:pt x="328" y="74"/>
                      <a:pt x="324" y="73"/>
                    </a:cubicBezTo>
                    <a:cubicBezTo>
                      <a:pt x="320" y="71"/>
                      <a:pt x="320" y="75"/>
                      <a:pt x="317" y="74"/>
                    </a:cubicBezTo>
                    <a:cubicBezTo>
                      <a:pt x="314" y="73"/>
                      <a:pt x="310" y="73"/>
                      <a:pt x="312" y="75"/>
                    </a:cubicBezTo>
                    <a:cubicBezTo>
                      <a:pt x="314" y="77"/>
                      <a:pt x="317" y="79"/>
                      <a:pt x="317" y="83"/>
                    </a:cubicBezTo>
                    <a:cubicBezTo>
                      <a:pt x="317" y="86"/>
                      <a:pt x="323" y="86"/>
                      <a:pt x="323" y="83"/>
                    </a:cubicBezTo>
                    <a:cubicBezTo>
                      <a:pt x="323" y="79"/>
                      <a:pt x="326" y="83"/>
                      <a:pt x="332" y="85"/>
                    </a:cubicBezTo>
                    <a:cubicBezTo>
                      <a:pt x="337" y="86"/>
                      <a:pt x="333" y="89"/>
                      <a:pt x="339" y="89"/>
                    </a:cubicBezTo>
                    <a:cubicBezTo>
                      <a:pt x="345" y="89"/>
                      <a:pt x="358" y="93"/>
                      <a:pt x="363" y="97"/>
                    </a:cubicBezTo>
                    <a:cubicBezTo>
                      <a:pt x="368" y="101"/>
                      <a:pt x="364" y="103"/>
                      <a:pt x="367" y="107"/>
                    </a:cubicBezTo>
                    <a:cubicBezTo>
                      <a:pt x="371" y="110"/>
                      <a:pt x="372" y="114"/>
                      <a:pt x="367" y="114"/>
                    </a:cubicBezTo>
                    <a:cubicBezTo>
                      <a:pt x="363" y="114"/>
                      <a:pt x="358" y="119"/>
                      <a:pt x="359" y="121"/>
                    </a:cubicBezTo>
                    <a:cubicBezTo>
                      <a:pt x="360" y="123"/>
                      <a:pt x="375" y="120"/>
                      <a:pt x="379" y="120"/>
                    </a:cubicBezTo>
                    <a:cubicBezTo>
                      <a:pt x="381" y="120"/>
                      <a:pt x="383" y="124"/>
                      <a:pt x="388" y="127"/>
                    </a:cubicBezTo>
                    <a:cubicBezTo>
                      <a:pt x="388" y="74"/>
                      <a:pt x="388" y="74"/>
                      <a:pt x="388" y="74"/>
                    </a:cubicBezTo>
                    <a:cubicBezTo>
                      <a:pt x="377" y="70"/>
                      <a:pt x="362" y="64"/>
                      <a:pt x="359" y="64"/>
                    </a:cubicBezTo>
                    <a:close/>
                    <a:moveTo>
                      <a:pt x="251" y="127"/>
                    </a:moveTo>
                    <a:cubicBezTo>
                      <a:pt x="250" y="127"/>
                      <a:pt x="249" y="128"/>
                      <a:pt x="248" y="128"/>
                    </a:cubicBezTo>
                    <a:cubicBezTo>
                      <a:pt x="248" y="129"/>
                      <a:pt x="248" y="130"/>
                      <a:pt x="247" y="130"/>
                    </a:cubicBezTo>
                    <a:cubicBezTo>
                      <a:pt x="246" y="131"/>
                      <a:pt x="245" y="130"/>
                      <a:pt x="244" y="129"/>
                    </a:cubicBezTo>
                    <a:cubicBezTo>
                      <a:pt x="239" y="131"/>
                      <a:pt x="237" y="137"/>
                      <a:pt x="240" y="139"/>
                    </a:cubicBezTo>
                    <a:cubicBezTo>
                      <a:pt x="243" y="140"/>
                      <a:pt x="248" y="136"/>
                      <a:pt x="251" y="132"/>
                    </a:cubicBezTo>
                    <a:cubicBezTo>
                      <a:pt x="251" y="132"/>
                      <a:pt x="252" y="131"/>
                      <a:pt x="252" y="131"/>
                    </a:cubicBezTo>
                    <a:cubicBezTo>
                      <a:pt x="252" y="131"/>
                      <a:pt x="252" y="131"/>
                      <a:pt x="253" y="130"/>
                    </a:cubicBezTo>
                    <a:cubicBezTo>
                      <a:pt x="253" y="130"/>
                      <a:pt x="253" y="130"/>
                      <a:pt x="254" y="130"/>
                    </a:cubicBezTo>
                    <a:cubicBezTo>
                      <a:pt x="253" y="129"/>
                      <a:pt x="252" y="128"/>
                      <a:pt x="251" y="127"/>
                    </a:cubicBezTo>
                    <a:close/>
                    <a:moveTo>
                      <a:pt x="182" y="63"/>
                    </a:moveTo>
                    <a:cubicBezTo>
                      <a:pt x="186" y="60"/>
                      <a:pt x="187" y="55"/>
                      <a:pt x="187" y="50"/>
                    </a:cubicBezTo>
                    <a:cubicBezTo>
                      <a:pt x="186" y="45"/>
                      <a:pt x="198" y="45"/>
                      <a:pt x="199" y="43"/>
                    </a:cubicBezTo>
                    <a:cubicBezTo>
                      <a:pt x="201" y="41"/>
                      <a:pt x="197" y="37"/>
                      <a:pt x="194" y="36"/>
                    </a:cubicBezTo>
                    <a:cubicBezTo>
                      <a:pt x="190" y="34"/>
                      <a:pt x="193" y="31"/>
                      <a:pt x="191" y="29"/>
                    </a:cubicBezTo>
                    <a:cubicBezTo>
                      <a:pt x="189" y="27"/>
                      <a:pt x="185" y="22"/>
                      <a:pt x="188" y="22"/>
                    </a:cubicBezTo>
                    <a:cubicBezTo>
                      <a:pt x="191" y="22"/>
                      <a:pt x="186" y="17"/>
                      <a:pt x="189" y="16"/>
                    </a:cubicBezTo>
                    <a:cubicBezTo>
                      <a:pt x="189" y="15"/>
                      <a:pt x="189" y="15"/>
                      <a:pt x="190" y="15"/>
                    </a:cubicBezTo>
                    <a:cubicBezTo>
                      <a:pt x="188" y="14"/>
                      <a:pt x="187" y="14"/>
                      <a:pt x="186" y="14"/>
                    </a:cubicBezTo>
                    <a:cubicBezTo>
                      <a:pt x="182" y="14"/>
                      <a:pt x="172" y="13"/>
                      <a:pt x="173" y="19"/>
                    </a:cubicBezTo>
                    <a:cubicBezTo>
                      <a:pt x="173" y="25"/>
                      <a:pt x="167" y="23"/>
                      <a:pt x="168" y="26"/>
                    </a:cubicBezTo>
                    <a:cubicBezTo>
                      <a:pt x="168" y="30"/>
                      <a:pt x="165" y="30"/>
                      <a:pt x="165" y="34"/>
                    </a:cubicBezTo>
                    <a:cubicBezTo>
                      <a:pt x="166" y="39"/>
                      <a:pt x="163" y="37"/>
                      <a:pt x="158" y="39"/>
                    </a:cubicBezTo>
                    <a:cubicBezTo>
                      <a:pt x="153" y="42"/>
                      <a:pt x="155" y="38"/>
                      <a:pt x="150" y="38"/>
                    </a:cubicBezTo>
                    <a:cubicBezTo>
                      <a:pt x="145" y="38"/>
                      <a:pt x="145" y="40"/>
                      <a:pt x="142" y="41"/>
                    </a:cubicBezTo>
                    <a:cubicBezTo>
                      <a:pt x="139" y="42"/>
                      <a:pt x="133" y="41"/>
                      <a:pt x="131" y="42"/>
                    </a:cubicBezTo>
                    <a:cubicBezTo>
                      <a:pt x="129" y="44"/>
                      <a:pt x="126" y="39"/>
                      <a:pt x="124" y="39"/>
                    </a:cubicBezTo>
                    <a:cubicBezTo>
                      <a:pt x="123" y="39"/>
                      <a:pt x="122" y="36"/>
                      <a:pt x="121" y="34"/>
                    </a:cubicBezTo>
                    <a:cubicBezTo>
                      <a:pt x="121" y="33"/>
                      <a:pt x="120" y="33"/>
                      <a:pt x="120" y="33"/>
                    </a:cubicBezTo>
                    <a:cubicBezTo>
                      <a:pt x="117" y="34"/>
                      <a:pt x="112" y="42"/>
                      <a:pt x="115" y="45"/>
                    </a:cubicBezTo>
                    <a:cubicBezTo>
                      <a:pt x="118" y="49"/>
                      <a:pt x="117" y="54"/>
                      <a:pt x="119" y="57"/>
                    </a:cubicBezTo>
                    <a:cubicBezTo>
                      <a:pt x="121" y="60"/>
                      <a:pt x="126" y="60"/>
                      <a:pt x="126" y="65"/>
                    </a:cubicBezTo>
                    <a:cubicBezTo>
                      <a:pt x="126" y="71"/>
                      <a:pt x="131" y="79"/>
                      <a:pt x="134" y="77"/>
                    </a:cubicBezTo>
                    <a:cubicBezTo>
                      <a:pt x="138" y="74"/>
                      <a:pt x="140" y="78"/>
                      <a:pt x="141" y="80"/>
                    </a:cubicBezTo>
                    <a:cubicBezTo>
                      <a:pt x="142" y="82"/>
                      <a:pt x="150" y="78"/>
                      <a:pt x="152" y="79"/>
                    </a:cubicBezTo>
                    <a:cubicBezTo>
                      <a:pt x="155" y="79"/>
                      <a:pt x="163" y="81"/>
                      <a:pt x="163" y="83"/>
                    </a:cubicBezTo>
                    <a:cubicBezTo>
                      <a:pt x="164" y="86"/>
                      <a:pt x="170" y="83"/>
                      <a:pt x="175" y="82"/>
                    </a:cubicBezTo>
                    <a:cubicBezTo>
                      <a:pt x="180" y="80"/>
                      <a:pt x="177" y="66"/>
                      <a:pt x="182" y="63"/>
                    </a:cubicBezTo>
                    <a:close/>
                    <a:moveTo>
                      <a:pt x="200" y="133"/>
                    </a:moveTo>
                    <a:cubicBezTo>
                      <a:pt x="202" y="135"/>
                      <a:pt x="206" y="135"/>
                      <a:pt x="208" y="136"/>
                    </a:cubicBezTo>
                    <a:cubicBezTo>
                      <a:pt x="210" y="138"/>
                      <a:pt x="216" y="141"/>
                      <a:pt x="216" y="137"/>
                    </a:cubicBezTo>
                    <a:cubicBezTo>
                      <a:pt x="216" y="133"/>
                      <a:pt x="199" y="130"/>
                      <a:pt x="200" y="133"/>
                    </a:cubicBezTo>
                    <a:close/>
                    <a:moveTo>
                      <a:pt x="188" y="120"/>
                    </a:moveTo>
                    <a:cubicBezTo>
                      <a:pt x="187" y="123"/>
                      <a:pt x="183" y="123"/>
                      <a:pt x="180" y="121"/>
                    </a:cubicBezTo>
                    <a:cubicBezTo>
                      <a:pt x="178" y="120"/>
                      <a:pt x="175" y="124"/>
                      <a:pt x="176" y="126"/>
                    </a:cubicBezTo>
                    <a:cubicBezTo>
                      <a:pt x="177" y="127"/>
                      <a:pt x="182" y="131"/>
                      <a:pt x="188" y="128"/>
                    </a:cubicBezTo>
                    <a:cubicBezTo>
                      <a:pt x="195" y="125"/>
                      <a:pt x="199" y="128"/>
                      <a:pt x="200" y="124"/>
                    </a:cubicBezTo>
                    <a:cubicBezTo>
                      <a:pt x="202" y="121"/>
                      <a:pt x="189" y="118"/>
                      <a:pt x="188" y="12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64" name="Freeform 177"/>
              <p:cNvSpPr>
                <a:spLocks noEditPoints="1"/>
              </p:cNvSpPr>
              <p:nvPr/>
            </p:nvSpPr>
            <p:spPr bwMode="auto">
              <a:xfrm>
                <a:off x="8934913" y="4571301"/>
                <a:ext cx="85431" cy="34174"/>
              </a:xfrm>
              <a:custGeom>
                <a:avLst/>
                <a:gdLst>
                  <a:gd name="T0" fmla="*/ 3 w 28"/>
                  <a:gd name="T1" fmla="*/ 8 h 11"/>
                  <a:gd name="T2" fmla="*/ 0 w 28"/>
                  <a:gd name="T3" fmla="*/ 9 h 11"/>
                  <a:gd name="T4" fmla="*/ 3 w 28"/>
                  <a:gd name="T5" fmla="*/ 10 h 11"/>
                  <a:gd name="T6" fmla="*/ 4 w 28"/>
                  <a:gd name="T7" fmla="*/ 8 h 11"/>
                  <a:gd name="T8" fmla="*/ 3 w 28"/>
                  <a:gd name="T9" fmla="*/ 8 h 11"/>
                  <a:gd name="T10" fmla="*/ 3 w 28"/>
                  <a:gd name="T11" fmla="*/ 8 h 11"/>
                  <a:gd name="T12" fmla="*/ 15 w 28"/>
                  <a:gd name="T13" fmla="*/ 2 h 11"/>
                  <a:gd name="T14" fmla="*/ 8 w 28"/>
                  <a:gd name="T15" fmla="*/ 6 h 11"/>
                  <a:gd name="T16" fmla="*/ 7 w 28"/>
                  <a:gd name="T17" fmla="*/ 7 h 11"/>
                  <a:gd name="T18" fmla="*/ 10 w 28"/>
                  <a:gd name="T19" fmla="*/ 10 h 11"/>
                  <a:gd name="T20" fmla="*/ 27 w 28"/>
                  <a:gd name="T21" fmla="*/ 2 h 11"/>
                  <a:gd name="T22" fmla="*/ 15 w 28"/>
                  <a:gd name="T2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1">
                    <a:moveTo>
                      <a:pt x="3" y="8"/>
                    </a:moveTo>
                    <a:cubicBezTo>
                      <a:pt x="2" y="8"/>
                      <a:pt x="1" y="9"/>
                      <a:pt x="0" y="9"/>
                    </a:cubicBezTo>
                    <a:cubicBezTo>
                      <a:pt x="1" y="10"/>
                      <a:pt x="2" y="11"/>
                      <a:pt x="3" y="10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lose/>
                    <a:moveTo>
                      <a:pt x="15" y="2"/>
                    </a:moveTo>
                    <a:cubicBezTo>
                      <a:pt x="11" y="2"/>
                      <a:pt x="10" y="4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9" y="9"/>
                      <a:pt x="10" y="10"/>
                    </a:cubicBezTo>
                    <a:cubicBezTo>
                      <a:pt x="14" y="7"/>
                      <a:pt x="27" y="3"/>
                      <a:pt x="27" y="2"/>
                    </a:cubicBezTo>
                    <a:cubicBezTo>
                      <a:pt x="28" y="0"/>
                      <a:pt x="20" y="2"/>
                      <a:pt x="15" y="2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65" name="Freeform 178"/>
              <p:cNvSpPr>
                <a:spLocks noEditPoints="1"/>
              </p:cNvSpPr>
              <p:nvPr/>
            </p:nvSpPr>
            <p:spPr bwMode="auto">
              <a:xfrm>
                <a:off x="5983083" y="3005867"/>
                <a:ext cx="293271" cy="327282"/>
              </a:xfrm>
              <a:custGeom>
                <a:avLst/>
                <a:gdLst>
                  <a:gd name="T0" fmla="*/ 68 w 97"/>
                  <a:gd name="T1" fmla="*/ 91 h 105"/>
                  <a:gd name="T2" fmla="*/ 58 w 97"/>
                  <a:gd name="T3" fmla="*/ 91 h 105"/>
                  <a:gd name="T4" fmla="*/ 50 w 97"/>
                  <a:gd name="T5" fmla="*/ 95 h 105"/>
                  <a:gd name="T6" fmla="*/ 59 w 97"/>
                  <a:gd name="T7" fmla="*/ 99 h 105"/>
                  <a:gd name="T8" fmla="*/ 69 w 97"/>
                  <a:gd name="T9" fmla="*/ 105 h 105"/>
                  <a:gd name="T10" fmla="*/ 71 w 97"/>
                  <a:gd name="T11" fmla="*/ 100 h 105"/>
                  <a:gd name="T12" fmla="*/ 74 w 97"/>
                  <a:gd name="T13" fmla="*/ 92 h 105"/>
                  <a:gd name="T14" fmla="*/ 68 w 97"/>
                  <a:gd name="T15" fmla="*/ 91 h 105"/>
                  <a:gd name="T16" fmla="*/ 20 w 97"/>
                  <a:gd name="T17" fmla="*/ 63 h 105"/>
                  <a:gd name="T18" fmla="*/ 13 w 97"/>
                  <a:gd name="T19" fmla="*/ 64 h 105"/>
                  <a:gd name="T20" fmla="*/ 17 w 97"/>
                  <a:gd name="T21" fmla="*/ 75 h 105"/>
                  <a:gd name="T22" fmla="*/ 20 w 97"/>
                  <a:gd name="T23" fmla="*/ 83 h 105"/>
                  <a:gd name="T24" fmla="*/ 26 w 97"/>
                  <a:gd name="T25" fmla="*/ 80 h 105"/>
                  <a:gd name="T26" fmla="*/ 27 w 97"/>
                  <a:gd name="T27" fmla="*/ 66 h 105"/>
                  <a:gd name="T28" fmla="*/ 20 w 97"/>
                  <a:gd name="T29" fmla="*/ 63 h 105"/>
                  <a:gd name="T30" fmla="*/ 81 w 97"/>
                  <a:gd name="T31" fmla="*/ 59 h 105"/>
                  <a:gd name="T32" fmla="*/ 74 w 97"/>
                  <a:gd name="T33" fmla="*/ 54 h 105"/>
                  <a:gd name="T34" fmla="*/ 61 w 97"/>
                  <a:gd name="T35" fmla="*/ 41 h 105"/>
                  <a:gd name="T36" fmla="*/ 49 w 97"/>
                  <a:gd name="T37" fmla="*/ 28 h 105"/>
                  <a:gd name="T38" fmla="*/ 50 w 97"/>
                  <a:gd name="T39" fmla="*/ 20 h 105"/>
                  <a:gd name="T40" fmla="*/ 53 w 97"/>
                  <a:gd name="T41" fmla="*/ 15 h 105"/>
                  <a:gd name="T42" fmla="*/ 54 w 97"/>
                  <a:gd name="T43" fmla="*/ 4 h 105"/>
                  <a:gd name="T44" fmla="*/ 49 w 97"/>
                  <a:gd name="T45" fmla="*/ 3 h 105"/>
                  <a:gd name="T46" fmla="*/ 48 w 97"/>
                  <a:gd name="T47" fmla="*/ 0 h 105"/>
                  <a:gd name="T48" fmla="*/ 41 w 97"/>
                  <a:gd name="T49" fmla="*/ 1 h 105"/>
                  <a:gd name="T50" fmla="*/ 36 w 97"/>
                  <a:gd name="T51" fmla="*/ 2 h 105"/>
                  <a:gd name="T52" fmla="*/ 35 w 97"/>
                  <a:gd name="T53" fmla="*/ 2 h 105"/>
                  <a:gd name="T54" fmla="*/ 33 w 97"/>
                  <a:gd name="T55" fmla="*/ 3 h 105"/>
                  <a:gd name="T56" fmla="*/ 32 w 97"/>
                  <a:gd name="T57" fmla="*/ 5 h 105"/>
                  <a:gd name="T58" fmla="*/ 29 w 97"/>
                  <a:gd name="T59" fmla="*/ 6 h 105"/>
                  <a:gd name="T60" fmla="*/ 25 w 97"/>
                  <a:gd name="T61" fmla="*/ 7 h 105"/>
                  <a:gd name="T62" fmla="*/ 22 w 97"/>
                  <a:gd name="T63" fmla="*/ 9 h 105"/>
                  <a:gd name="T64" fmla="*/ 20 w 97"/>
                  <a:gd name="T65" fmla="*/ 12 h 105"/>
                  <a:gd name="T66" fmla="*/ 15 w 97"/>
                  <a:gd name="T67" fmla="*/ 6 h 105"/>
                  <a:gd name="T68" fmla="*/ 11 w 97"/>
                  <a:gd name="T69" fmla="*/ 12 h 105"/>
                  <a:gd name="T70" fmla="*/ 4 w 97"/>
                  <a:gd name="T71" fmla="*/ 13 h 105"/>
                  <a:gd name="T72" fmla="*/ 5 w 97"/>
                  <a:gd name="T73" fmla="*/ 17 h 105"/>
                  <a:gd name="T74" fmla="*/ 3 w 97"/>
                  <a:gd name="T75" fmla="*/ 20 h 105"/>
                  <a:gd name="T76" fmla="*/ 2 w 97"/>
                  <a:gd name="T77" fmla="*/ 22 h 105"/>
                  <a:gd name="T78" fmla="*/ 4 w 97"/>
                  <a:gd name="T79" fmla="*/ 26 h 105"/>
                  <a:gd name="T80" fmla="*/ 6 w 97"/>
                  <a:gd name="T81" fmla="*/ 30 h 105"/>
                  <a:gd name="T82" fmla="*/ 10 w 97"/>
                  <a:gd name="T83" fmla="*/ 32 h 105"/>
                  <a:gd name="T84" fmla="*/ 9 w 97"/>
                  <a:gd name="T85" fmla="*/ 35 h 105"/>
                  <a:gd name="T86" fmla="*/ 13 w 97"/>
                  <a:gd name="T87" fmla="*/ 33 h 105"/>
                  <a:gd name="T88" fmla="*/ 19 w 97"/>
                  <a:gd name="T89" fmla="*/ 28 h 105"/>
                  <a:gd name="T90" fmla="*/ 31 w 97"/>
                  <a:gd name="T91" fmla="*/ 33 h 105"/>
                  <a:gd name="T92" fmla="*/ 33 w 97"/>
                  <a:gd name="T93" fmla="*/ 38 h 105"/>
                  <a:gd name="T94" fmla="*/ 41 w 97"/>
                  <a:gd name="T95" fmla="*/ 49 h 105"/>
                  <a:gd name="T96" fmla="*/ 53 w 97"/>
                  <a:gd name="T97" fmla="*/ 58 h 105"/>
                  <a:gd name="T98" fmla="*/ 61 w 97"/>
                  <a:gd name="T99" fmla="*/ 62 h 105"/>
                  <a:gd name="T100" fmla="*/ 68 w 97"/>
                  <a:gd name="T101" fmla="*/ 67 h 105"/>
                  <a:gd name="T102" fmla="*/ 74 w 97"/>
                  <a:gd name="T103" fmla="*/ 72 h 105"/>
                  <a:gd name="T104" fmla="*/ 77 w 97"/>
                  <a:gd name="T105" fmla="*/ 77 h 105"/>
                  <a:gd name="T106" fmla="*/ 77 w 97"/>
                  <a:gd name="T107" fmla="*/ 86 h 105"/>
                  <a:gd name="T108" fmla="*/ 78 w 97"/>
                  <a:gd name="T109" fmla="*/ 93 h 105"/>
                  <a:gd name="T110" fmla="*/ 82 w 97"/>
                  <a:gd name="T111" fmla="*/ 86 h 105"/>
                  <a:gd name="T112" fmla="*/ 87 w 97"/>
                  <a:gd name="T113" fmla="*/ 81 h 105"/>
                  <a:gd name="T114" fmla="*/ 83 w 97"/>
                  <a:gd name="T115" fmla="*/ 74 h 105"/>
                  <a:gd name="T116" fmla="*/ 91 w 97"/>
                  <a:gd name="T117" fmla="*/ 70 h 105"/>
                  <a:gd name="T118" fmla="*/ 97 w 97"/>
                  <a:gd name="T119" fmla="*/ 71 h 105"/>
                  <a:gd name="T120" fmla="*/ 81 w 97"/>
                  <a:gd name="T121" fmla="*/ 5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7" h="105">
                    <a:moveTo>
                      <a:pt x="68" y="91"/>
                    </a:moveTo>
                    <a:cubicBezTo>
                      <a:pt x="63" y="92"/>
                      <a:pt x="61" y="93"/>
                      <a:pt x="58" y="91"/>
                    </a:cubicBezTo>
                    <a:cubicBezTo>
                      <a:pt x="55" y="90"/>
                      <a:pt x="50" y="93"/>
                      <a:pt x="50" y="95"/>
                    </a:cubicBezTo>
                    <a:cubicBezTo>
                      <a:pt x="51" y="96"/>
                      <a:pt x="53" y="98"/>
                      <a:pt x="59" y="99"/>
                    </a:cubicBezTo>
                    <a:cubicBezTo>
                      <a:pt x="65" y="101"/>
                      <a:pt x="66" y="105"/>
                      <a:pt x="69" y="105"/>
                    </a:cubicBezTo>
                    <a:cubicBezTo>
                      <a:pt x="71" y="105"/>
                      <a:pt x="72" y="103"/>
                      <a:pt x="71" y="100"/>
                    </a:cubicBezTo>
                    <a:cubicBezTo>
                      <a:pt x="70" y="96"/>
                      <a:pt x="74" y="92"/>
                      <a:pt x="74" y="92"/>
                    </a:cubicBezTo>
                    <a:cubicBezTo>
                      <a:pt x="75" y="91"/>
                      <a:pt x="73" y="90"/>
                      <a:pt x="68" y="91"/>
                    </a:cubicBezTo>
                    <a:close/>
                    <a:moveTo>
                      <a:pt x="20" y="63"/>
                    </a:moveTo>
                    <a:cubicBezTo>
                      <a:pt x="17" y="65"/>
                      <a:pt x="15" y="63"/>
                      <a:pt x="13" y="64"/>
                    </a:cubicBezTo>
                    <a:cubicBezTo>
                      <a:pt x="12" y="67"/>
                      <a:pt x="18" y="70"/>
                      <a:pt x="17" y="75"/>
                    </a:cubicBezTo>
                    <a:cubicBezTo>
                      <a:pt x="15" y="80"/>
                      <a:pt x="17" y="86"/>
                      <a:pt x="20" y="83"/>
                    </a:cubicBezTo>
                    <a:cubicBezTo>
                      <a:pt x="23" y="80"/>
                      <a:pt x="24" y="82"/>
                      <a:pt x="26" y="80"/>
                    </a:cubicBezTo>
                    <a:cubicBezTo>
                      <a:pt x="28" y="78"/>
                      <a:pt x="26" y="70"/>
                      <a:pt x="27" y="66"/>
                    </a:cubicBezTo>
                    <a:cubicBezTo>
                      <a:pt x="28" y="62"/>
                      <a:pt x="22" y="61"/>
                      <a:pt x="20" y="63"/>
                    </a:cubicBezTo>
                    <a:close/>
                    <a:moveTo>
                      <a:pt x="81" y="59"/>
                    </a:moveTo>
                    <a:cubicBezTo>
                      <a:pt x="77" y="57"/>
                      <a:pt x="79" y="54"/>
                      <a:pt x="74" y="54"/>
                    </a:cubicBezTo>
                    <a:cubicBezTo>
                      <a:pt x="69" y="54"/>
                      <a:pt x="63" y="48"/>
                      <a:pt x="61" y="41"/>
                    </a:cubicBezTo>
                    <a:cubicBezTo>
                      <a:pt x="59" y="33"/>
                      <a:pt x="51" y="33"/>
                      <a:pt x="49" y="28"/>
                    </a:cubicBezTo>
                    <a:cubicBezTo>
                      <a:pt x="47" y="24"/>
                      <a:pt x="51" y="24"/>
                      <a:pt x="50" y="20"/>
                    </a:cubicBezTo>
                    <a:cubicBezTo>
                      <a:pt x="49" y="18"/>
                      <a:pt x="51" y="16"/>
                      <a:pt x="53" y="15"/>
                    </a:cubicBezTo>
                    <a:cubicBezTo>
                      <a:pt x="53" y="11"/>
                      <a:pt x="53" y="7"/>
                      <a:pt x="54" y="4"/>
                    </a:cubicBezTo>
                    <a:cubicBezTo>
                      <a:pt x="52" y="4"/>
                      <a:pt x="50" y="4"/>
                      <a:pt x="49" y="3"/>
                    </a:cubicBezTo>
                    <a:cubicBezTo>
                      <a:pt x="48" y="3"/>
                      <a:pt x="48" y="0"/>
                      <a:pt x="48" y="0"/>
                    </a:cubicBezTo>
                    <a:cubicBezTo>
                      <a:pt x="47" y="0"/>
                      <a:pt x="42" y="0"/>
                      <a:pt x="41" y="1"/>
                    </a:cubicBezTo>
                    <a:cubicBezTo>
                      <a:pt x="40" y="2"/>
                      <a:pt x="37" y="3"/>
                      <a:pt x="36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5"/>
                      <a:pt x="32" y="5"/>
                    </a:cubicBezTo>
                    <a:cubicBezTo>
                      <a:pt x="31" y="5"/>
                      <a:pt x="29" y="4"/>
                      <a:pt x="29" y="6"/>
                    </a:cubicBezTo>
                    <a:cubicBezTo>
                      <a:pt x="29" y="8"/>
                      <a:pt x="27" y="7"/>
                      <a:pt x="25" y="7"/>
                    </a:cubicBezTo>
                    <a:cubicBezTo>
                      <a:pt x="24" y="7"/>
                      <a:pt x="22" y="7"/>
                      <a:pt x="22" y="9"/>
                    </a:cubicBezTo>
                    <a:cubicBezTo>
                      <a:pt x="22" y="10"/>
                      <a:pt x="22" y="14"/>
                      <a:pt x="20" y="12"/>
                    </a:cubicBezTo>
                    <a:cubicBezTo>
                      <a:pt x="18" y="10"/>
                      <a:pt x="16" y="6"/>
                      <a:pt x="15" y="6"/>
                    </a:cubicBezTo>
                    <a:cubicBezTo>
                      <a:pt x="15" y="7"/>
                      <a:pt x="13" y="12"/>
                      <a:pt x="11" y="12"/>
                    </a:cubicBezTo>
                    <a:cubicBezTo>
                      <a:pt x="10" y="12"/>
                      <a:pt x="7" y="12"/>
                      <a:pt x="4" y="13"/>
                    </a:cubicBez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4" y="19"/>
                      <a:pt x="3" y="20"/>
                    </a:cubicBezTo>
                    <a:cubicBezTo>
                      <a:pt x="2" y="21"/>
                      <a:pt x="0" y="20"/>
                      <a:pt x="2" y="22"/>
                    </a:cubicBezTo>
                    <a:cubicBezTo>
                      <a:pt x="3" y="24"/>
                      <a:pt x="5" y="24"/>
                      <a:pt x="4" y="26"/>
                    </a:cubicBezTo>
                    <a:cubicBezTo>
                      <a:pt x="3" y="28"/>
                      <a:pt x="4" y="30"/>
                      <a:pt x="6" y="30"/>
                    </a:cubicBezTo>
                    <a:cubicBezTo>
                      <a:pt x="8" y="31"/>
                      <a:pt x="10" y="30"/>
                      <a:pt x="10" y="32"/>
                    </a:cubicBezTo>
                    <a:cubicBezTo>
                      <a:pt x="10" y="33"/>
                      <a:pt x="9" y="34"/>
                      <a:pt x="9" y="35"/>
                    </a:cubicBezTo>
                    <a:cubicBezTo>
                      <a:pt x="10" y="34"/>
                      <a:pt x="12" y="34"/>
                      <a:pt x="13" y="33"/>
                    </a:cubicBezTo>
                    <a:cubicBezTo>
                      <a:pt x="16" y="32"/>
                      <a:pt x="14" y="30"/>
                      <a:pt x="19" y="28"/>
                    </a:cubicBezTo>
                    <a:cubicBezTo>
                      <a:pt x="23" y="27"/>
                      <a:pt x="29" y="31"/>
                      <a:pt x="31" y="33"/>
                    </a:cubicBezTo>
                    <a:cubicBezTo>
                      <a:pt x="32" y="36"/>
                      <a:pt x="33" y="36"/>
                      <a:pt x="33" y="38"/>
                    </a:cubicBezTo>
                    <a:cubicBezTo>
                      <a:pt x="34" y="41"/>
                      <a:pt x="35" y="45"/>
                      <a:pt x="41" y="49"/>
                    </a:cubicBezTo>
                    <a:cubicBezTo>
                      <a:pt x="47" y="52"/>
                      <a:pt x="50" y="57"/>
                      <a:pt x="53" y="58"/>
                    </a:cubicBezTo>
                    <a:cubicBezTo>
                      <a:pt x="56" y="60"/>
                      <a:pt x="59" y="60"/>
                      <a:pt x="61" y="62"/>
                    </a:cubicBezTo>
                    <a:cubicBezTo>
                      <a:pt x="63" y="64"/>
                      <a:pt x="65" y="65"/>
                      <a:pt x="68" y="67"/>
                    </a:cubicBezTo>
                    <a:cubicBezTo>
                      <a:pt x="71" y="68"/>
                      <a:pt x="71" y="71"/>
                      <a:pt x="74" y="72"/>
                    </a:cubicBezTo>
                    <a:cubicBezTo>
                      <a:pt x="77" y="72"/>
                      <a:pt x="75" y="75"/>
                      <a:pt x="77" y="77"/>
                    </a:cubicBezTo>
                    <a:cubicBezTo>
                      <a:pt x="79" y="79"/>
                      <a:pt x="79" y="83"/>
                      <a:pt x="77" y="86"/>
                    </a:cubicBezTo>
                    <a:cubicBezTo>
                      <a:pt x="75" y="88"/>
                      <a:pt x="76" y="93"/>
                      <a:pt x="78" y="93"/>
                    </a:cubicBezTo>
                    <a:cubicBezTo>
                      <a:pt x="79" y="93"/>
                      <a:pt x="81" y="88"/>
                      <a:pt x="82" y="86"/>
                    </a:cubicBezTo>
                    <a:cubicBezTo>
                      <a:pt x="82" y="83"/>
                      <a:pt x="85" y="83"/>
                      <a:pt x="87" y="81"/>
                    </a:cubicBezTo>
                    <a:cubicBezTo>
                      <a:pt x="89" y="78"/>
                      <a:pt x="84" y="77"/>
                      <a:pt x="83" y="74"/>
                    </a:cubicBezTo>
                    <a:cubicBezTo>
                      <a:pt x="82" y="71"/>
                      <a:pt x="87" y="68"/>
                      <a:pt x="91" y="70"/>
                    </a:cubicBezTo>
                    <a:cubicBezTo>
                      <a:pt x="95" y="73"/>
                      <a:pt x="97" y="75"/>
                      <a:pt x="97" y="71"/>
                    </a:cubicBezTo>
                    <a:cubicBezTo>
                      <a:pt x="97" y="67"/>
                      <a:pt x="84" y="61"/>
                      <a:pt x="81" y="59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66" name="Freeform 179"/>
              <p:cNvSpPr>
                <a:spLocks/>
              </p:cNvSpPr>
              <p:nvPr/>
            </p:nvSpPr>
            <p:spPr bwMode="auto">
              <a:xfrm>
                <a:off x="6276353" y="3124161"/>
                <a:ext cx="33152" cy="43375"/>
              </a:xfrm>
              <a:custGeom>
                <a:avLst/>
                <a:gdLst>
                  <a:gd name="T0" fmla="*/ 4 w 11"/>
                  <a:gd name="T1" fmla="*/ 0 h 14"/>
                  <a:gd name="T2" fmla="*/ 1 w 11"/>
                  <a:gd name="T3" fmla="*/ 7 h 14"/>
                  <a:gd name="T4" fmla="*/ 0 w 11"/>
                  <a:gd name="T5" fmla="*/ 9 h 14"/>
                  <a:gd name="T6" fmla="*/ 6 w 11"/>
                  <a:gd name="T7" fmla="*/ 14 h 14"/>
                  <a:gd name="T8" fmla="*/ 7 w 11"/>
                  <a:gd name="T9" fmla="*/ 14 h 14"/>
                  <a:gd name="T10" fmla="*/ 11 w 11"/>
                  <a:gd name="T11" fmla="*/ 8 h 14"/>
                  <a:gd name="T12" fmla="*/ 4 w 1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cubicBezTo>
                      <a:pt x="2" y="3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3" y="11"/>
                      <a:pt x="5" y="13"/>
                      <a:pt x="6" y="14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7" y="11"/>
                      <a:pt x="9" y="8"/>
                      <a:pt x="11" y="8"/>
                    </a:cubicBezTo>
                    <a:cubicBezTo>
                      <a:pt x="9" y="6"/>
                      <a:pt x="6" y="2"/>
                      <a:pt x="4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67" name="Freeform 180"/>
              <p:cNvSpPr>
                <a:spLocks/>
              </p:cNvSpPr>
              <p:nvPr/>
            </p:nvSpPr>
            <p:spPr bwMode="auto">
              <a:xfrm>
                <a:off x="6285279" y="3030840"/>
                <a:ext cx="105832" cy="130124"/>
              </a:xfrm>
              <a:custGeom>
                <a:avLst/>
                <a:gdLst>
                  <a:gd name="T0" fmla="*/ 30 w 35"/>
                  <a:gd name="T1" fmla="*/ 28 h 42"/>
                  <a:gd name="T2" fmla="*/ 30 w 35"/>
                  <a:gd name="T3" fmla="*/ 23 h 42"/>
                  <a:gd name="T4" fmla="*/ 31 w 35"/>
                  <a:gd name="T5" fmla="*/ 18 h 42"/>
                  <a:gd name="T6" fmla="*/ 21 w 35"/>
                  <a:gd name="T7" fmla="*/ 15 h 42"/>
                  <a:gd name="T8" fmla="*/ 20 w 35"/>
                  <a:gd name="T9" fmla="*/ 10 h 42"/>
                  <a:gd name="T10" fmla="*/ 17 w 35"/>
                  <a:gd name="T11" fmla="*/ 7 h 42"/>
                  <a:gd name="T12" fmla="*/ 14 w 35"/>
                  <a:gd name="T13" fmla="*/ 2 h 42"/>
                  <a:gd name="T14" fmla="*/ 15 w 35"/>
                  <a:gd name="T15" fmla="*/ 2 h 42"/>
                  <a:gd name="T16" fmla="*/ 12 w 35"/>
                  <a:gd name="T17" fmla="*/ 2 h 42"/>
                  <a:gd name="T18" fmla="*/ 9 w 35"/>
                  <a:gd name="T19" fmla="*/ 0 h 42"/>
                  <a:gd name="T20" fmla="*/ 0 w 35"/>
                  <a:gd name="T21" fmla="*/ 3 h 42"/>
                  <a:gd name="T22" fmla="*/ 2 w 35"/>
                  <a:gd name="T23" fmla="*/ 8 h 42"/>
                  <a:gd name="T24" fmla="*/ 5 w 35"/>
                  <a:gd name="T25" fmla="*/ 14 h 42"/>
                  <a:gd name="T26" fmla="*/ 4 w 35"/>
                  <a:gd name="T27" fmla="*/ 27 h 42"/>
                  <a:gd name="T28" fmla="*/ 1 w 35"/>
                  <a:gd name="T29" fmla="*/ 30 h 42"/>
                  <a:gd name="T30" fmla="*/ 8 w 35"/>
                  <a:gd name="T31" fmla="*/ 38 h 42"/>
                  <a:gd name="T32" fmla="*/ 8 w 35"/>
                  <a:gd name="T33" fmla="*/ 38 h 42"/>
                  <a:gd name="T34" fmla="*/ 16 w 35"/>
                  <a:gd name="T35" fmla="*/ 42 h 42"/>
                  <a:gd name="T36" fmla="*/ 30 w 35"/>
                  <a:gd name="T37" fmla="*/ 40 h 42"/>
                  <a:gd name="T38" fmla="*/ 30 w 35"/>
                  <a:gd name="T39" fmla="*/ 37 h 42"/>
                  <a:gd name="T40" fmla="*/ 33 w 35"/>
                  <a:gd name="T41" fmla="*/ 34 h 42"/>
                  <a:gd name="T42" fmla="*/ 30 w 35"/>
                  <a:gd name="T4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42">
                    <a:moveTo>
                      <a:pt x="30" y="28"/>
                    </a:moveTo>
                    <a:cubicBezTo>
                      <a:pt x="29" y="27"/>
                      <a:pt x="29" y="24"/>
                      <a:pt x="30" y="23"/>
                    </a:cubicBezTo>
                    <a:cubicBezTo>
                      <a:pt x="32" y="22"/>
                      <a:pt x="31" y="20"/>
                      <a:pt x="31" y="18"/>
                    </a:cubicBezTo>
                    <a:cubicBezTo>
                      <a:pt x="31" y="16"/>
                      <a:pt x="23" y="16"/>
                      <a:pt x="21" y="15"/>
                    </a:cubicBezTo>
                    <a:cubicBezTo>
                      <a:pt x="20" y="15"/>
                      <a:pt x="22" y="10"/>
                      <a:pt x="20" y="10"/>
                    </a:cubicBezTo>
                    <a:cubicBezTo>
                      <a:pt x="18" y="10"/>
                      <a:pt x="17" y="9"/>
                      <a:pt x="17" y="7"/>
                    </a:cubicBezTo>
                    <a:cubicBezTo>
                      <a:pt x="17" y="6"/>
                      <a:pt x="14" y="3"/>
                      <a:pt x="14" y="2"/>
                    </a:cubicBezTo>
                    <a:cubicBezTo>
                      <a:pt x="14" y="2"/>
                      <a:pt x="15" y="2"/>
                      <a:pt x="15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1" y="1"/>
                      <a:pt x="9" y="0"/>
                      <a:pt x="9" y="0"/>
                    </a:cubicBezTo>
                    <a:cubicBezTo>
                      <a:pt x="9" y="0"/>
                      <a:pt x="3" y="2"/>
                      <a:pt x="0" y="3"/>
                    </a:cubicBezTo>
                    <a:cubicBezTo>
                      <a:pt x="0" y="5"/>
                      <a:pt x="1" y="8"/>
                      <a:pt x="2" y="8"/>
                    </a:cubicBezTo>
                    <a:cubicBezTo>
                      <a:pt x="5" y="9"/>
                      <a:pt x="4" y="12"/>
                      <a:pt x="5" y="14"/>
                    </a:cubicBezTo>
                    <a:cubicBezTo>
                      <a:pt x="6" y="17"/>
                      <a:pt x="5" y="27"/>
                      <a:pt x="4" y="27"/>
                    </a:cubicBezTo>
                    <a:cubicBezTo>
                      <a:pt x="4" y="27"/>
                      <a:pt x="2" y="29"/>
                      <a:pt x="1" y="30"/>
                    </a:cubicBezTo>
                    <a:cubicBezTo>
                      <a:pt x="3" y="32"/>
                      <a:pt x="6" y="36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16" y="42"/>
                      <a:pt x="16" y="42"/>
                    </a:cubicBezTo>
                    <a:cubicBezTo>
                      <a:pt x="16" y="42"/>
                      <a:pt x="24" y="41"/>
                      <a:pt x="30" y="40"/>
                    </a:cubicBezTo>
                    <a:cubicBezTo>
                      <a:pt x="30" y="39"/>
                      <a:pt x="30" y="38"/>
                      <a:pt x="30" y="37"/>
                    </a:cubicBezTo>
                    <a:cubicBezTo>
                      <a:pt x="30" y="36"/>
                      <a:pt x="31" y="34"/>
                      <a:pt x="33" y="34"/>
                    </a:cubicBezTo>
                    <a:cubicBezTo>
                      <a:pt x="35" y="34"/>
                      <a:pt x="32" y="30"/>
                      <a:pt x="30" y="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68" name="Freeform 17"/>
              <p:cNvSpPr>
                <a:spLocks/>
              </p:cNvSpPr>
              <p:nvPr/>
            </p:nvSpPr>
            <p:spPr bwMode="auto">
              <a:xfrm>
                <a:off x="5594180" y="3320004"/>
                <a:ext cx="527887" cy="525755"/>
              </a:xfrm>
              <a:custGeom>
                <a:avLst/>
                <a:gdLst>
                  <a:gd name="T0" fmla="*/ 60 w 175"/>
                  <a:gd name="T1" fmla="*/ 32 h 169"/>
                  <a:gd name="T2" fmla="*/ 60 w 175"/>
                  <a:gd name="T3" fmla="*/ 40 h 169"/>
                  <a:gd name="T4" fmla="*/ 64 w 175"/>
                  <a:gd name="T5" fmla="*/ 46 h 169"/>
                  <a:gd name="T6" fmla="*/ 62 w 175"/>
                  <a:gd name="T7" fmla="*/ 49 h 169"/>
                  <a:gd name="T8" fmla="*/ 49 w 175"/>
                  <a:gd name="T9" fmla="*/ 50 h 169"/>
                  <a:gd name="T10" fmla="*/ 44 w 175"/>
                  <a:gd name="T11" fmla="*/ 53 h 169"/>
                  <a:gd name="T12" fmla="*/ 42 w 175"/>
                  <a:gd name="T13" fmla="*/ 55 h 169"/>
                  <a:gd name="T14" fmla="*/ 41 w 175"/>
                  <a:gd name="T15" fmla="*/ 60 h 169"/>
                  <a:gd name="T16" fmla="*/ 37 w 175"/>
                  <a:gd name="T17" fmla="*/ 62 h 169"/>
                  <a:gd name="T18" fmla="*/ 30 w 175"/>
                  <a:gd name="T19" fmla="*/ 65 h 169"/>
                  <a:gd name="T20" fmla="*/ 26 w 175"/>
                  <a:gd name="T21" fmla="*/ 70 h 169"/>
                  <a:gd name="T22" fmla="*/ 19 w 175"/>
                  <a:gd name="T23" fmla="*/ 71 h 169"/>
                  <a:gd name="T24" fmla="*/ 13 w 175"/>
                  <a:gd name="T25" fmla="*/ 73 h 169"/>
                  <a:gd name="T26" fmla="*/ 0 w 175"/>
                  <a:gd name="T27" fmla="*/ 82 h 169"/>
                  <a:gd name="T28" fmla="*/ 0 w 175"/>
                  <a:gd name="T29" fmla="*/ 93 h 169"/>
                  <a:gd name="T30" fmla="*/ 2 w 175"/>
                  <a:gd name="T31" fmla="*/ 95 h 169"/>
                  <a:gd name="T32" fmla="*/ 83 w 175"/>
                  <a:gd name="T33" fmla="*/ 149 h 169"/>
                  <a:gd name="T34" fmla="*/ 89 w 175"/>
                  <a:gd name="T35" fmla="*/ 157 h 169"/>
                  <a:gd name="T36" fmla="*/ 98 w 175"/>
                  <a:gd name="T37" fmla="*/ 160 h 169"/>
                  <a:gd name="T38" fmla="*/ 102 w 175"/>
                  <a:gd name="T39" fmla="*/ 169 h 169"/>
                  <a:gd name="T40" fmla="*/ 111 w 175"/>
                  <a:gd name="T41" fmla="*/ 167 h 169"/>
                  <a:gd name="T42" fmla="*/ 124 w 175"/>
                  <a:gd name="T43" fmla="*/ 163 h 169"/>
                  <a:gd name="T44" fmla="*/ 139 w 175"/>
                  <a:gd name="T45" fmla="*/ 150 h 169"/>
                  <a:gd name="T46" fmla="*/ 175 w 175"/>
                  <a:gd name="T47" fmla="*/ 128 h 169"/>
                  <a:gd name="T48" fmla="*/ 175 w 175"/>
                  <a:gd name="T49" fmla="*/ 128 h 169"/>
                  <a:gd name="T50" fmla="*/ 171 w 175"/>
                  <a:gd name="T51" fmla="*/ 121 h 169"/>
                  <a:gd name="T52" fmla="*/ 165 w 175"/>
                  <a:gd name="T53" fmla="*/ 119 h 169"/>
                  <a:gd name="T54" fmla="*/ 159 w 175"/>
                  <a:gd name="T55" fmla="*/ 115 h 169"/>
                  <a:gd name="T56" fmla="*/ 158 w 175"/>
                  <a:gd name="T57" fmla="*/ 109 h 169"/>
                  <a:gd name="T58" fmla="*/ 154 w 175"/>
                  <a:gd name="T59" fmla="*/ 104 h 169"/>
                  <a:gd name="T60" fmla="*/ 158 w 175"/>
                  <a:gd name="T61" fmla="*/ 99 h 169"/>
                  <a:gd name="T62" fmla="*/ 157 w 175"/>
                  <a:gd name="T63" fmla="*/ 96 h 169"/>
                  <a:gd name="T64" fmla="*/ 157 w 175"/>
                  <a:gd name="T65" fmla="*/ 90 h 169"/>
                  <a:gd name="T66" fmla="*/ 157 w 175"/>
                  <a:gd name="T67" fmla="*/ 85 h 169"/>
                  <a:gd name="T68" fmla="*/ 157 w 175"/>
                  <a:gd name="T69" fmla="*/ 76 h 169"/>
                  <a:gd name="T70" fmla="*/ 154 w 175"/>
                  <a:gd name="T71" fmla="*/ 68 h 169"/>
                  <a:gd name="T72" fmla="*/ 155 w 175"/>
                  <a:gd name="T73" fmla="*/ 66 h 169"/>
                  <a:gd name="T74" fmla="*/ 155 w 175"/>
                  <a:gd name="T75" fmla="*/ 64 h 169"/>
                  <a:gd name="T76" fmla="*/ 151 w 175"/>
                  <a:gd name="T77" fmla="*/ 49 h 169"/>
                  <a:gd name="T78" fmla="*/ 144 w 175"/>
                  <a:gd name="T79" fmla="*/ 44 h 169"/>
                  <a:gd name="T80" fmla="*/ 141 w 175"/>
                  <a:gd name="T81" fmla="*/ 39 h 169"/>
                  <a:gd name="T82" fmla="*/ 137 w 175"/>
                  <a:gd name="T83" fmla="*/ 30 h 169"/>
                  <a:gd name="T84" fmla="*/ 143 w 175"/>
                  <a:gd name="T85" fmla="*/ 24 h 169"/>
                  <a:gd name="T86" fmla="*/ 145 w 175"/>
                  <a:gd name="T87" fmla="*/ 15 h 169"/>
                  <a:gd name="T88" fmla="*/ 145 w 175"/>
                  <a:gd name="T89" fmla="*/ 2 h 169"/>
                  <a:gd name="T90" fmla="*/ 137 w 175"/>
                  <a:gd name="T91" fmla="*/ 1 h 169"/>
                  <a:gd name="T92" fmla="*/ 129 w 175"/>
                  <a:gd name="T93" fmla="*/ 1 h 169"/>
                  <a:gd name="T94" fmla="*/ 117 w 175"/>
                  <a:gd name="T95" fmla="*/ 4 h 169"/>
                  <a:gd name="T96" fmla="*/ 85 w 175"/>
                  <a:gd name="T97" fmla="*/ 6 h 169"/>
                  <a:gd name="T98" fmla="*/ 72 w 175"/>
                  <a:gd name="T99" fmla="*/ 13 h 169"/>
                  <a:gd name="T100" fmla="*/ 59 w 175"/>
                  <a:gd name="T101" fmla="*/ 19 h 169"/>
                  <a:gd name="T102" fmla="*/ 56 w 175"/>
                  <a:gd name="T103" fmla="*/ 21 h 169"/>
                  <a:gd name="T104" fmla="*/ 57 w 175"/>
                  <a:gd name="T105" fmla="*/ 23 h 169"/>
                  <a:gd name="T106" fmla="*/ 60 w 175"/>
                  <a:gd name="T107" fmla="*/ 3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69">
                    <a:moveTo>
                      <a:pt x="60" y="32"/>
                    </a:moveTo>
                    <a:cubicBezTo>
                      <a:pt x="60" y="36"/>
                      <a:pt x="59" y="40"/>
                      <a:pt x="60" y="40"/>
                    </a:cubicBezTo>
                    <a:cubicBezTo>
                      <a:pt x="62" y="40"/>
                      <a:pt x="63" y="44"/>
                      <a:pt x="64" y="46"/>
                    </a:cubicBezTo>
                    <a:cubicBezTo>
                      <a:pt x="64" y="47"/>
                      <a:pt x="63" y="49"/>
                      <a:pt x="62" y="49"/>
                    </a:cubicBezTo>
                    <a:cubicBezTo>
                      <a:pt x="60" y="49"/>
                      <a:pt x="49" y="48"/>
                      <a:pt x="49" y="50"/>
                    </a:cubicBezTo>
                    <a:cubicBezTo>
                      <a:pt x="49" y="51"/>
                      <a:pt x="47" y="53"/>
                      <a:pt x="44" y="53"/>
                    </a:cubicBezTo>
                    <a:cubicBezTo>
                      <a:pt x="42" y="53"/>
                      <a:pt x="42" y="52"/>
                      <a:pt x="42" y="55"/>
                    </a:cubicBezTo>
                    <a:cubicBezTo>
                      <a:pt x="41" y="57"/>
                      <a:pt x="42" y="60"/>
                      <a:pt x="41" y="60"/>
                    </a:cubicBezTo>
                    <a:cubicBezTo>
                      <a:pt x="39" y="60"/>
                      <a:pt x="39" y="62"/>
                      <a:pt x="37" y="62"/>
                    </a:cubicBezTo>
                    <a:cubicBezTo>
                      <a:pt x="34" y="63"/>
                      <a:pt x="30" y="62"/>
                      <a:pt x="30" y="65"/>
                    </a:cubicBezTo>
                    <a:cubicBezTo>
                      <a:pt x="30" y="67"/>
                      <a:pt x="29" y="69"/>
                      <a:pt x="26" y="70"/>
                    </a:cubicBezTo>
                    <a:cubicBezTo>
                      <a:pt x="23" y="70"/>
                      <a:pt x="19" y="69"/>
                      <a:pt x="19" y="71"/>
                    </a:cubicBezTo>
                    <a:cubicBezTo>
                      <a:pt x="19" y="73"/>
                      <a:pt x="15" y="72"/>
                      <a:pt x="13" y="73"/>
                    </a:cubicBezTo>
                    <a:cubicBezTo>
                      <a:pt x="11" y="74"/>
                      <a:pt x="0" y="81"/>
                      <a:pt x="0" y="82"/>
                    </a:cubicBezTo>
                    <a:cubicBezTo>
                      <a:pt x="0" y="82"/>
                      <a:pt x="0" y="88"/>
                      <a:pt x="0" y="93"/>
                    </a:cubicBezTo>
                    <a:cubicBezTo>
                      <a:pt x="0" y="94"/>
                      <a:pt x="1" y="94"/>
                      <a:pt x="2" y="95"/>
                    </a:cubicBezTo>
                    <a:cubicBezTo>
                      <a:pt x="6" y="97"/>
                      <a:pt x="81" y="147"/>
                      <a:pt x="83" y="149"/>
                    </a:cubicBezTo>
                    <a:cubicBezTo>
                      <a:pt x="86" y="151"/>
                      <a:pt x="89" y="157"/>
                      <a:pt x="89" y="157"/>
                    </a:cubicBezTo>
                    <a:cubicBezTo>
                      <a:pt x="89" y="157"/>
                      <a:pt x="94" y="157"/>
                      <a:pt x="98" y="160"/>
                    </a:cubicBezTo>
                    <a:cubicBezTo>
                      <a:pt x="102" y="162"/>
                      <a:pt x="102" y="169"/>
                      <a:pt x="102" y="169"/>
                    </a:cubicBezTo>
                    <a:cubicBezTo>
                      <a:pt x="102" y="169"/>
                      <a:pt x="108" y="167"/>
                      <a:pt x="111" y="167"/>
                    </a:cubicBezTo>
                    <a:cubicBezTo>
                      <a:pt x="113" y="166"/>
                      <a:pt x="124" y="163"/>
                      <a:pt x="124" y="163"/>
                    </a:cubicBezTo>
                    <a:cubicBezTo>
                      <a:pt x="139" y="150"/>
                      <a:pt x="139" y="150"/>
                      <a:pt x="139" y="150"/>
                    </a:cubicBezTo>
                    <a:cubicBezTo>
                      <a:pt x="175" y="128"/>
                      <a:pt x="175" y="128"/>
                      <a:pt x="175" y="128"/>
                    </a:cubicBezTo>
                    <a:cubicBezTo>
                      <a:pt x="175" y="128"/>
                      <a:pt x="175" y="128"/>
                      <a:pt x="175" y="128"/>
                    </a:cubicBezTo>
                    <a:cubicBezTo>
                      <a:pt x="174" y="124"/>
                      <a:pt x="173" y="121"/>
                      <a:pt x="171" y="121"/>
                    </a:cubicBezTo>
                    <a:cubicBezTo>
                      <a:pt x="169" y="121"/>
                      <a:pt x="167" y="119"/>
                      <a:pt x="165" y="119"/>
                    </a:cubicBezTo>
                    <a:cubicBezTo>
                      <a:pt x="162" y="119"/>
                      <a:pt x="159" y="118"/>
                      <a:pt x="159" y="115"/>
                    </a:cubicBezTo>
                    <a:cubicBezTo>
                      <a:pt x="158" y="113"/>
                      <a:pt x="160" y="112"/>
                      <a:pt x="158" y="109"/>
                    </a:cubicBezTo>
                    <a:cubicBezTo>
                      <a:pt x="156" y="106"/>
                      <a:pt x="154" y="105"/>
                      <a:pt x="154" y="104"/>
                    </a:cubicBezTo>
                    <a:cubicBezTo>
                      <a:pt x="154" y="102"/>
                      <a:pt x="157" y="100"/>
                      <a:pt x="158" y="99"/>
                    </a:cubicBezTo>
                    <a:cubicBezTo>
                      <a:pt x="158" y="99"/>
                      <a:pt x="157" y="97"/>
                      <a:pt x="157" y="96"/>
                    </a:cubicBezTo>
                    <a:cubicBezTo>
                      <a:pt x="157" y="94"/>
                      <a:pt x="155" y="92"/>
                      <a:pt x="157" y="90"/>
                    </a:cubicBezTo>
                    <a:cubicBezTo>
                      <a:pt x="158" y="89"/>
                      <a:pt x="159" y="87"/>
                      <a:pt x="157" y="85"/>
                    </a:cubicBezTo>
                    <a:cubicBezTo>
                      <a:pt x="156" y="82"/>
                      <a:pt x="159" y="79"/>
                      <a:pt x="157" y="76"/>
                    </a:cubicBezTo>
                    <a:cubicBezTo>
                      <a:pt x="156" y="72"/>
                      <a:pt x="153" y="69"/>
                      <a:pt x="154" y="68"/>
                    </a:cubicBezTo>
                    <a:cubicBezTo>
                      <a:pt x="154" y="67"/>
                      <a:pt x="154" y="67"/>
                      <a:pt x="155" y="66"/>
                    </a:cubicBezTo>
                    <a:cubicBezTo>
                      <a:pt x="155" y="66"/>
                      <a:pt x="155" y="65"/>
                      <a:pt x="155" y="64"/>
                    </a:cubicBezTo>
                    <a:cubicBezTo>
                      <a:pt x="155" y="61"/>
                      <a:pt x="152" y="51"/>
                      <a:pt x="151" y="49"/>
                    </a:cubicBezTo>
                    <a:cubicBezTo>
                      <a:pt x="149" y="47"/>
                      <a:pt x="144" y="46"/>
                      <a:pt x="144" y="44"/>
                    </a:cubicBezTo>
                    <a:cubicBezTo>
                      <a:pt x="144" y="43"/>
                      <a:pt x="144" y="40"/>
                      <a:pt x="141" y="39"/>
                    </a:cubicBezTo>
                    <a:cubicBezTo>
                      <a:pt x="137" y="37"/>
                      <a:pt x="135" y="30"/>
                      <a:pt x="137" y="30"/>
                    </a:cubicBezTo>
                    <a:cubicBezTo>
                      <a:pt x="139" y="30"/>
                      <a:pt x="141" y="25"/>
                      <a:pt x="143" y="24"/>
                    </a:cubicBezTo>
                    <a:cubicBezTo>
                      <a:pt x="145" y="23"/>
                      <a:pt x="147" y="18"/>
                      <a:pt x="145" y="15"/>
                    </a:cubicBezTo>
                    <a:cubicBezTo>
                      <a:pt x="144" y="13"/>
                      <a:pt x="145" y="7"/>
                      <a:pt x="145" y="2"/>
                    </a:cubicBezTo>
                    <a:cubicBezTo>
                      <a:pt x="142" y="2"/>
                      <a:pt x="138" y="1"/>
                      <a:pt x="137" y="1"/>
                    </a:cubicBezTo>
                    <a:cubicBezTo>
                      <a:pt x="136" y="0"/>
                      <a:pt x="132" y="1"/>
                      <a:pt x="129" y="1"/>
                    </a:cubicBezTo>
                    <a:cubicBezTo>
                      <a:pt x="126" y="2"/>
                      <a:pt x="119" y="6"/>
                      <a:pt x="117" y="4"/>
                    </a:cubicBezTo>
                    <a:cubicBezTo>
                      <a:pt x="115" y="2"/>
                      <a:pt x="92" y="5"/>
                      <a:pt x="85" y="6"/>
                    </a:cubicBezTo>
                    <a:cubicBezTo>
                      <a:pt x="79" y="6"/>
                      <a:pt x="76" y="13"/>
                      <a:pt x="72" y="13"/>
                    </a:cubicBezTo>
                    <a:cubicBezTo>
                      <a:pt x="69" y="13"/>
                      <a:pt x="62" y="16"/>
                      <a:pt x="59" y="19"/>
                    </a:cubicBezTo>
                    <a:cubicBezTo>
                      <a:pt x="58" y="20"/>
                      <a:pt x="57" y="21"/>
                      <a:pt x="56" y="21"/>
                    </a:cubicBezTo>
                    <a:cubicBezTo>
                      <a:pt x="57" y="22"/>
                      <a:pt x="57" y="23"/>
                      <a:pt x="57" y="23"/>
                    </a:cubicBezTo>
                    <a:cubicBezTo>
                      <a:pt x="59" y="26"/>
                      <a:pt x="60" y="29"/>
                      <a:pt x="60" y="3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69" name="Freeform 107"/>
              <p:cNvSpPr>
                <a:spLocks/>
              </p:cNvSpPr>
              <p:nvPr/>
            </p:nvSpPr>
            <p:spPr bwMode="auto">
              <a:xfrm>
                <a:off x="3918714" y="4213788"/>
                <a:ext cx="1012421" cy="1067282"/>
              </a:xfrm>
              <a:custGeom>
                <a:avLst/>
                <a:gdLst>
                  <a:gd name="T0" fmla="*/ 189 w 336"/>
                  <a:gd name="T1" fmla="*/ 318 h 343"/>
                  <a:gd name="T2" fmla="*/ 194 w 336"/>
                  <a:gd name="T3" fmla="*/ 320 h 343"/>
                  <a:gd name="T4" fmla="*/ 216 w 336"/>
                  <a:gd name="T5" fmla="*/ 282 h 343"/>
                  <a:gd name="T6" fmla="*/ 230 w 336"/>
                  <a:gd name="T7" fmla="*/ 255 h 343"/>
                  <a:gd name="T8" fmla="*/ 252 w 336"/>
                  <a:gd name="T9" fmla="*/ 243 h 343"/>
                  <a:gd name="T10" fmla="*/ 278 w 336"/>
                  <a:gd name="T11" fmla="*/ 236 h 343"/>
                  <a:gd name="T12" fmla="*/ 288 w 336"/>
                  <a:gd name="T13" fmla="*/ 216 h 343"/>
                  <a:gd name="T14" fmla="*/ 297 w 336"/>
                  <a:gd name="T15" fmla="*/ 196 h 343"/>
                  <a:gd name="T16" fmla="*/ 300 w 336"/>
                  <a:gd name="T17" fmla="*/ 157 h 343"/>
                  <a:gd name="T18" fmla="*/ 306 w 336"/>
                  <a:gd name="T19" fmla="*/ 153 h 343"/>
                  <a:gd name="T20" fmla="*/ 333 w 336"/>
                  <a:gd name="T21" fmla="*/ 117 h 343"/>
                  <a:gd name="T22" fmla="*/ 303 w 336"/>
                  <a:gd name="T23" fmla="*/ 77 h 343"/>
                  <a:gd name="T24" fmla="*/ 251 w 336"/>
                  <a:gd name="T25" fmla="*/ 71 h 343"/>
                  <a:gd name="T26" fmla="*/ 221 w 336"/>
                  <a:gd name="T27" fmla="*/ 55 h 343"/>
                  <a:gd name="T28" fmla="*/ 218 w 336"/>
                  <a:gd name="T29" fmla="*/ 49 h 343"/>
                  <a:gd name="T30" fmla="*/ 198 w 336"/>
                  <a:gd name="T31" fmla="*/ 44 h 343"/>
                  <a:gd name="T32" fmla="*/ 193 w 336"/>
                  <a:gd name="T33" fmla="*/ 9 h 343"/>
                  <a:gd name="T34" fmla="*/ 166 w 336"/>
                  <a:gd name="T35" fmla="*/ 24 h 343"/>
                  <a:gd name="T36" fmla="*/ 143 w 336"/>
                  <a:gd name="T37" fmla="*/ 28 h 343"/>
                  <a:gd name="T38" fmla="*/ 124 w 336"/>
                  <a:gd name="T39" fmla="*/ 29 h 343"/>
                  <a:gd name="T40" fmla="*/ 118 w 336"/>
                  <a:gd name="T41" fmla="*/ 0 h 343"/>
                  <a:gd name="T42" fmla="*/ 96 w 336"/>
                  <a:gd name="T43" fmla="*/ 12 h 343"/>
                  <a:gd name="T44" fmla="*/ 80 w 336"/>
                  <a:gd name="T45" fmla="*/ 11 h 343"/>
                  <a:gd name="T46" fmla="*/ 90 w 336"/>
                  <a:gd name="T47" fmla="*/ 23 h 343"/>
                  <a:gd name="T48" fmla="*/ 79 w 336"/>
                  <a:gd name="T49" fmla="*/ 34 h 343"/>
                  <a:gd name="T50" fmla="*/ 63 w 336"/>
                  <a:gd name="T51" fmla="*/ 36 h 343"/>
                  <a:gd name="T52" fmla="*/ 36 w 336"/>
                  <a:gd name="T53" fmla="*/ 31 h 343"/>
                  <a:gd name="T54" fmla="*/ 34 w 336"/>
                  <a:gd name="T55" fmla="*/ 43 h 343"/>
                  <a:gd name="T56" fmla="*/ 34 w 336"/>
                  <a:gd name="T57" fmla="*/ 80 h 343"/>
                  <a:gd name="T58" fmla="*/ 10 w 336"/>
                  <a:gd name="T59" fmla="*/ 89 h 343"/>
                  <a:gd name="T60" fmla="*/ 2 w 336"/>
                  <a:gd name="T61" fmla="*/ 107 h 343"/>
                  <a:gd name="T62" fmla="*/ 12 w 336"/>
                  <a:gd name="T63" fmla="*/ 125 h 343"/>
                  <a:gd name="T64" fmla="*/ 29 w 336"/>
                  <a:gd name="T65" fmla="*/ 128 h 343"/>
                  <a:gd name="T66" fmla="*/ 49 w 336"/>
                  <a:gd name="T67" fmla="*/ 137 h 343"/>
                  <a:gd name="T68" fmla="*/ 74 w 336"/>
                  <a:gd name="T69" fmla="*/ 129 h 343"/>
                  <a:gd name="T70" fmla="*/ 93 w 336"/>
                  <a:gd name="T71" fmla="*/ 153 h 343"/>
                  <a:gd name="T72" fmla="*/ 113 w 336"/>
                  <a:gd name="T73" fmla="*/ 161 h 343"/>
                  <a:gd name="T74" fmla="*/ 118 w 336"/>
                  <a:gd name="T75" fmla="*/ 180 h 343"/>
                  <a:gd name="T76" fmla="*/ 139 w 336"/>
                  <a:gd name="T77" fmla="*/ 197 h 343"/>
                  <a:gd name="T78" fmla="*/ 136 w 336"/>
                  <a:gd name="T79" fmla="*/ 218 h 343"/>
                  <a:gd name="T80" fmla="*/ 149 w 336"/>
                  <a:gd name="T81" fmla="*/ 236 h 343"/>
                  <a:gd name="T82" fmla="*/ 166 w 336"/>
                  <a:gd name="T83" fmla="*/ 251 h 343"/>
                  <a:gd name="T84" fmla="*/ 172 w 336"/>
                  <a:gd name="T85" fmla="*/ 279 h 343"/>
                  <a:gd name="T86" fmla="*/ 140 w 336"/>
                  <a:gd name="T87" fmla="*/ 309 h 343"/>
                  <a:gd name="T88" fmla="*/ 154 w 336"/>
                  <a:gd name="T89" fmla="*/ 318 h 343"/>
                  <a:gd name="T90" fmla="*/ 174 w 336"/>
                  <a:gd name="T91" fmla="*/ 33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6" h="343">
                    <a:moveTo>
                      <a:pt x="178" y="339"/>
                    </a:moveTo>
                    <a:cubicBezTo>
                      <a:pt x="184" y="335"/>
                      <a:pt x="182" y="333"/>
                      <a:pt x="185" y="328"/>
                    </a:cubicBezTo>
                    <a:cubicBezTo>
                      <a:pt x="187" y="324"/>
                      <a:pt x="185" y="322"/>
                      <a:pt x="189" y="318"/>
                    </a:cubicBezTo>
                    <a:cubicBezTo>
                      <a:pt x="193" y="314"/>
                      <a:pt x="188" y="312"/>
                      <a:pt x="194" y="309"/>
                    </a:cubicBezTo>
                    <a:cubicBezTo>
                      <a:pt x="199" y="307"/>
                      <a:pt x="198" y="311"/>
                      <a:pt x="194" y="317"/>
                    </a:cubicBezTo>
                    <a:cubicBezTo>
                      <a:pt x="190" y="322"/>
                      <a:pt x="189" y="324"/>
                      <a:pt x="194" y="320"/>
                    </a:cubicBezTo>
                    <a:cubicBezTo>
                      <a:pt x="200" y="316"/>
                      <a:pt x="202" y="310"/>
                      <a:pt x="205" y="303"/>
                    </a:cubicBezTo>
                    <a:cubicBezTo>
                      <a:pt x="208" y="297"/>
                      <a:pt x="211" y="295"/>
                      <a:pt x="214" y="294"/>
                    </a:cubicBezTo>
                    <a:cubicBezTo>
                      <a:pt x="216" y="294"/>
                      <a:pt x="216" y="287"/>
                      <a:pt x="216" y="282"/>
                    </a:cubicBezTo>
                    <a:cubicBezTo>
                      <a:pt x="216" y="277"/>
                      <a:pt x="214" y="273"/>
                      <a:pt x="216" y="270"/>
                    </a:cubicBezTo>
                    <a:cubicBezTo>
                      <a:pt x="218" y="266"/>
                      <a:pt x="216" y="263"/>
                      <a:pt x="219" y="263"/>
                    </a:cubicBezTo>
                    <a:cubicBezTo>
                      <a:pt x="222" y="263"/>
                      <a:pt x="225" y="260"/>
                      <a:pt x="230" y="255"/>
                    </a:cubicBezTo>
                    <a:cubicBezTo>
                      <a:pt x="234" y="251"/>
                      <a:pt x="236" y="251"/>
                      <a:pt x="241" y="251"/>
                    </a:cubicBezTo>
                    <a:cubicBezTo>
                      <a:pt x="245" y="250"/>
                      <a:pt x="242" y="249"/>
                      <a:pt x="245" y="248"/>
                    </a:cubicBezTo>
                    <a:cubicBezTo>
                      <a:pt x="248" y="247"/>
                      <a:pt x="250" y="245"/>
                      <a:pt x="252" y="243"/>
                    </a:cubicBezTo>
                    <a:cubicBezTo>
                      <a:pt x="254" y="241"/>
                      <a:pt x="261" y="243"/>
                      <a:pt x="266" y="243"/>
                    </a:cubicBezTo>
                    <a:cubicBezTo>
                      <a:pt x="270" y="243"/>
                      <a:pt x="273" y="243"/>
                      <a:pt x="273" y="241"/>
                    </a:cubicBezTo>
                    <a:cubicBezTo>
                      <a:pt x="273" y="238"/>
                      <a:pt x="275" y="236"/>
                      <a:pt x="278" y="236"/>
                    </a:cubicBezTo>
                    <a:cubicBezTo>
                      <a:pt x="281" y="236"/>
                      <a:pt x="282" y="235"/>
                      <a:pt x="282" y="231"/>
                    </a:cubicBezTo>
                    <a:cubicBezTo>
                      <a:pt x="282" y="227"/>
                      <a:pt x="283" y="225"/>
                      <a:pt x="285" y="224"/>
                    </a:cubicBezTo>
                    <a:cubicBezTo>
                      <a:pt x="287" y="222"/>
                      <a:pt x="288" y="218"/>
                      <a:pt x="288" y="216"/>
                    </a:cubicBezTo>
                    <a:cubicBezTo>
                      <a:pt x="289" y="213"/>
                      <a:pt x="292" y="215"/>
                      <a:pt x="292" y="211"/>
                    </a:cubicBezTo>
                    <a:cubicBezTo>
                      <a:pt x="292" y="208"/>
                      <a:pt x="293" y="204"/>
                      <a:pt x="293" y="201"/>
                    </a:cubicBezTo>
                    <a:cubicBezTo>
                      <a:pt x="293" y="198"/>
                      <a:pt x="296" y="198"/>
                      <a:pt x="297" y="196"/>
                    </a:cubicBezTo>
                    <a:cubicBezTo>
                      <a:pt x="298" y="194"/>
                      <a:pt x="296" y="192"/>
                      <a:pt x="298" y="186"/>
                    </a:cubicBezTo>
                    <a:cubicBezTo>
                      <a:pt x="300" y="180"/>
                      <a:pt x="298" y="175"/>
                      <a:pt x="298" y="170"/>
                    </a:cubicBezTo>
                    <a:cubicBezTo>
                      <a:pt x="298" y="164"/>
                      <a:pt x="298" y="159"/>
                      <a:pt x="300" y="157"/>
                    </a:cubicBezTo>
                    <a:cubicBezTo>
                      <a:pt x="302" y="156"/>
                      <a:pt x="301" y="155"/>
                      <a:pt x="299" y="154"/>
                    </a:cubicBezTo>
                    <a:cubicBezTo>
                      <a:pt x="298" y="153"/>
                      <a:pt x="300" y="151"/>
                      <a:pt x="301" y="151"/>
                    </a:cubicBezTo>
                    <a:cubicBezTo>
                      <a:pt x="302" y="152"/>
                      <a:pt x="304" y="155"/>
                      <a:pt x="306" y="153"/>
                    </a:cubicBezTo>
                    <a:cubicBezTo>
                      <a:pt x="309" y="152"/>
                      <a:pt x="311" y="145"/>
                      <a:pt x="313" y="140"/>
                    </a:cubicBezTo>
                    <a:cubicBezTo>
                      <a:pt x="315" y="135"/>
                      <a:pt x="318" y="135"/>
                      <a:pt x="321" y="134"/>
                    </a:cubicBezTo>
                    <a:cubicBezTo>
                      <a:pt x="323" y="133"/>
                      <a:pt x="329" y="126"/>
                      <a:pt x="333" y="117"/>
                    </a:cubicBezTo>
                    <a:cubicBezTo>
                      <a:pt x="336" y="108"/>
                      <a:pt x="332" y="99"/>
                      <a:pt x="331" y="93"/>
                    </a:cubicBezTo>
                    <a:cubicBezTo>
                      <a:pt x="329" y="86"/>
                      <a:pt x="327" y="88"/>
                      <a:pt x="324" y="88"/>
                    </a:cubicBezTo>
                    <a:cubicBezTo>
                      <a:pt x="320" y="88"/>
                      <a:pt x="313" y="87"/>
                      <a:pt x="303" y="77"/>
                    </a:cubicBezTo>
                    <a:cubicBezTo>
                      <a:pt x="294" y="67"/>
                      <a:pt x="285" y="68"/>
                      <a:pt x="279" y="69"/>
                    </a:cubicBezTo>
                    <a:cubicBezTo>
                      <a:pt x="273" y="71"/>
                      <a:pt x="266" y="66"/>
                      <a:pt x="262" y="66"/>
                    </a:cubicBezTo>
                    <a:cubicBezTo>
                      <a:pt x="258" y="65"/>
                      <a:pt x="254" y="70"/>
                      <a:pt x="251" y="71"/>
                    </a:cubicBezTo>
                    <a:cubicBezTo>
                      <a:pt x="248" y="72"/>
                      <a:pt x="253" y="66"/>
                      <a:pt x="253" y="63"/>
                    </a:cubicBezTo>
                    <a:cubicBezTo>
                      <a:pt x="253" y="59"/>
                      <a:pt x="242" y="54"/>
                      <a:pt x="233" y="51"/>
                    </a:cubicBezTo>
                    <a:cubicBezTo>
                      <a:pt x="225" y="48"/>
                      <a:pt x="221" y="49"/>
                      <a:pt x="221" y="55"/>
                    </a:cubicBezTo>
                    <a:cubicBezTo>
                      <a:pt x="221" y="60"/>
                      <a:pt x="217" y="53"/>
                      <a:pt x="215" y="59"/>
                    </a:cubicBezTo>
                    <a:cubicBezTo>
                      <a:pt x="212" y="65"/>
                      <a:pt x="207" y="61"/>
                      <a:pt x="211" y="59"/>
                    </a:cubicBezTo>
                    <a:cubicBezTo>
                      <a:pt x="214" y="57"/>
                      <a:pt x="217" y="53"/>
                      <a:pt x="218" y="49"/>
                    </a:cubicBezTo>
                    <a:cubicBezTo>
                      <a:pt x="219" y="46"/>
                      <a:pt x="205" y="43"/>
                      <a:pt x="201" y="45"/>
                    </a:cubicBezTo>
                    <a:cubicBezTo>
                      <a:pt x="196" y="47"/>
                      <a:pt x="199" y="53"/>
                      <a:pt x="195" y="51"/>
                    </a:cubicBezTo>
                    <a:cubicBezTo>
                      <a:pt x="192" y="49"/>
                      <a:pt x="195" y="44"/>
                      <a:pt x="198" y="44"/>
                    </a:cubicBezTo>
                    <a:cubicBezTo>
                      <a:pt x="201" y="45"/>
                      <a:pt x="204" y="38"/>
                      <a:pt x="206" y="34"/>
                    </a:cubicBezTo>
                    <a:cubicBezTo>
                      <a:pt x="208" y="30"/>
                      <a:pt x="202" y="29"/>
                      <a:pt x="199" y="25"/>
                    </a:cubicBezTo>
                    <a:cubicBezTo>
                      <a:pt x="196" y="21"/>
                      <a:pt x="196" y="11"/>
                      <a:pt x="193" y="9"/>
                    </a:cubicBezTo>
                    <a:cubicBezTo>
                      <a:pt x="189" y="12"/>
                      <a:pt x="185" y="18"/>
                      <a:pt x="183" y="22"/>
                    </a:cubicBezTo>
                    <a:cubicBezTo>
                      <a:pt x="181" y="28"/>
                      <a:pt x="179" y="25"/>
                      <a:pt x="174" y="26"/>
                    </a:cubicBezTo>
                    <a:cubicBezTo>
                      <a:pt x="169" y="28"/>
                      <a:pt x="167" y="26"/>
                      <a:pt x="166" y="24"/>
                    </a:cubicBezTo>
                    <a:cubicBezTo>
                      <a:pt x="165" y="22"/>
                      <a:pt x="160" y="24"/>
                      <a:pt x="157" y="23"/>
                    </a:cubicBezTo>
                    <a:cubicBezTo>
                      <a:pt x="153" y="23"/>
                      <a:pt x="155" y="27"/>
                      <a:pt x="153" y="29"/>
                    </a:cubicBezTo>
                    <a:cubicBezTo>
                      <a:pt x="151" y="30"/>
                      <a:pt x="145" y="26"/>
                      <a:pt x="143" y="28"/>
                    </a:cubicBezTo>
                    <a:cubicBezTo>
                      <a:pt x="141" y="31"/>
                      <a:pt x="140" y="28"/>
                      <a:pt x="139" y="30"/>
                    </a:cubicBezTo>
                    <a:cubicBezTo>
                      <a:pt x="138" y="32"/>
                      <a:pt x="134" y="31"/>
                      <a:pt x="133" y="32"/>
                    </a:cubicBezTo>
                    <a:cubicBezTo>
                      <a:pt x="132" y="34"/>
                      <a:pt x="129" y="34"/>
                      <a:pt x="124" y="29"/>
                    </a:cubicBezTo>
                    <a:cubicBezTo>
                      <a:pt x="119" y="24"/>
                      <a:pt x="120" y="16"/>
                      <a:pt x="122" y="14"/>
                    </a:cubicBezTo>
                    <a:cubicBezTo>
                      <a:pt x="124" y="13"/>
                      <a:pt x="124" y="9"/>
                      <a:pt x="121" y="7"/>
                    </a:cubicBezTo>
                    <a:cubicBezTo>
                      <a:pt x="119" y="6"/>
                      <a:pt x="121" y="1"/>
                      <a:pt x="118" y="0"/>
                    </a:cubicBezTo>
                    <a:cubicBezTo>
                      <a:pt x="114" y="0"/>
                      <a:pt x="115" y="4"/>
                      <a:pt x="113" y="5"/>
                    </a:cubicBezTo>
                    <a:cubicBezTo>
                      <a:pt x="110" y="6"/>
                      <a:pt x="105" y="10"/>
                      <a:pt x="102" y="9"/>
                    </a:cubicBezTo>
                    <a:cubicBezTo>
                      <a:pt x="100" y="9"/>
                      <a:pt x="96" y="10"/>
                      <a:pt x="96" y="12"/>
                    </a:cubicBezTo>
                    <a:cubicBezTo>
                      <a:pt x="96" y="15"/>
                      <a:pt x="94" y="14"/>
                      <a:pt x="93" y="12"/>
                    </a:cubicBezTo>
                    <a:cubicBezTo>
                      <a:pt x="93" y="10"/>
                      <a:pt x="87" y="11"/>
                      <a:pt x="86" y="10"/>
                    </a:cubicBezTo>
                    <a:cubicBezTo>
                      <a:pt x="84" y="8"/>
                      <a:pt x="77" y="9"/>
                      <a:pt x="80" y="11"/>
                    </a:cubicBezTo>
                    <a:cubicBezTo>
                      <a:pt x="83" y="12"/>
                      <a:pt x="84" y="14"/>
                      <a:pt x="84" y="17"/>
                    </a:cubicBezTo>
                    <a:cubicBezTo>
                      <a:pt x="84" y="20"/>
                      <a:pt x="86" y="19"/>
                      <a:pt x="86" y="22"/>
                    </a:cubicBezTo>
                    <a:cubicBezTo>
                      <a:pt x="86" y="26"/>
                      <a:pt x="88" y="23"/>
                      <a:pt x="90" y="23"/>
                    </a:cubicBezTo>
                    <a:cubicBezTo>
                      <a:pt x="92" y="23"/>
                      <a:pt x="92" y="26"/>
                      <a:pt x="89" y="27"/>
                    </a:cubicBezTo>
                    <a:cubicBezTo>
                      <a:pt x="86" y="27"/>
                      <a:pt x="85" y="29"/>
                      <a:pt x="84" y="31"/>
                    </a:cubicBezTo>
                    <a:cubicBezTo>
                      <a:pt x="84" y="34"/>
                      <a:pt x="81" y="32"/>
                      <a:pt x="79" y="34"/>
                    </a:cubicBezTo>
                    <a:cubicBezTo>
                      <a:pt x="76" y="36"/>
                      <a:pt x="74" y="38"/>
                      <a:pt x="73" y="37"/>
                    </a:cubicBezTo>
                    <a:cubicBezTo>
                      <a:pt x="71" y="36"/>
                      <a:pt x="70" y="37"/>
                      <a:pt x="68" y="38"/>
                    </a:cubicBezTo>
                    <a:cubicBezTo>
                      <a:pt x="67" y="39"/>
                      <a:pt x="66" y="38"/>
                      <a:pt x="63" y="36"/>
                    </a:cubicBezTo>
                    <a:cubicBezTo>
                      <a:pt x="61" y="34"/>
                      <a:pt x="60" y="31"/>
                      <a:pt x="57" y="27"/>
                    </a:cubicBezTo>
                    <a:cubicBezTo>
                      <a:pt x="55" y="28"/>
                      <a:pt x="51" y="30"/>
                      <a:pt x="49" y="30"/>
                    </a:cubicBezTo>
                    <a:cubicBezTo>
                      <a:pt x="46" y="30"/>
                      <a:pt x="36" y="29"/>
                      <a:pt x="36" y="31"/>
                    </a:cubicBezTo>
                    <a:cubicBezTo>
                      <a:pt x="35" y="32"/>
                      <a:pt x="37" y="35"/>
                      <a:pt x="38" y="35"/>
                    </a:cubicBezTo>
                    <a:cubicBezTo>
                      <a:pt x="40" y="36"/>
                      <a:pt x="43" y="37"/>
                      <a:pt x="40" y="39"/>
                    </a:cubicBezTo>
                    <a:cubicBezTo>
                      <a:pt x="37" y="41"/>
                      <a:pt x="34" y="38"/>
                      <a:pt x="34" y="43"/>
                    </a:cubicBezTo>
                    <a:cubicBezTo>
                      <a:pt x="34" y="49"/>
                      <a:pt x="41" y="52"/>
                      <a:pt x="39" y="57"/>
                    </a:cubicBezTo>
                    <a:cubicBezTo>
                      <a:pt x="39" y="60"/>
                      <a:pt x="38" y="66"/>
                      <a:pt x="38" y="69"/>
                    </a:cubicBezTo>
                    <a:cubicBezTo>
                      <a:pt x="38" y="71"/>
                      <a:pt x="37" y="79"/>
                      <a:pt x="34" y="80"/>
                    </a:cubicBezTo>
                    <a:cubicBezTo>
                      <a:pt x="32" y="80"/>
                      <a:pt x="30" y="78"/>
                      <a:pt x="27" y="80"/>
                    </a:cubicBezTo>
                    <a:cubicBezTo>
                      <a:pt x="24" y="83"/>
                      <a:pt x="21" y="81"/>
                      <a:pt x="17" y="84"/>
                    </a:cubicBezTo>
                    <a:cubicBezTo>
                      <a:pt x="14" y="87"/>
                      <a:pt x="10" y="86"/>
                      <a:pt x="10" y="89"/>
                    </a:cubicBezTo>
                    <a:cubicBezTo>
                      <a:pt x="9" y="92"/>
                      <a:pt x="6" y="94"/>
                      <a:pt x="7" y="97"/>
                    </a:cubicBezTo>
                    <a:cubicBezTo>
                      <a:pt x="8" y="100"/>
                      <a:pt x="5" y="99"/>
                      <a:pt x="3" y="102"/>
                    </a:cubicBezTo>
                    <a:cubicBezTo>
                      <a:pt x="1" y="104"/>
                      <a:pt x="3" y="105"/>
                      <a:pt x="2" y="107"/>
                    </a:cubicBezTo>
                    <a:cubicBezTo>
                      <a:pt x="0" y="109"/>
                      <a:pt x="2" y="112"/>
                      <a:pt x="4" y="114"/>
                    </a:cubicBezTo>
                    <a:cubicBezTo>
                      <a:pt x="6" y="117"/>
                      <a:pt x="8" y="119"/>
                      <a:pt x="8" y="122"/>
                    </a:cubicBezTo>
                    <a:cubicBezTo>
                      <a:pt x="7" y="124"/>
                      <a:pt x="9" y="125"/>
                      <a:pt x="12" y="125"/>
                    </a:cubicBezTo>
                    <a:cubicBezTo>
                      <a:pt x="14" y="125"/>
                      <a:pt x="12" y="130"/>
                      <a:pt x="16" y="130"/>
                    </a:cubicBezTo>
                    <a:cubicBezTo>
                      <a:pt x="20" y="130"/>
                      <a:pt x="24" y="131"/>
                      <a:pt x="25" y="128"/>
                    </a:cubicBezTo>
                    <a:cubicBezTo>
                      <a:pt x="26" y="126"/>
                      <a:pt x="29" y="124"/>
                      <a:pt x="29" y="128"/>
                    </a:cubicBezTo>
                    <a:cubicBezTo>
                      <a:pt x="29" y="131"/>
                      <a:pt x="28" y="140"/>
                      <a:pt x="31" y="139"/>
                    </a:cubicBezTo>
                    <a:cubicBezTo>
                      <a:pt x="34" y="138"/>
                      <a:pt x="39" y="138"/>
                      <a:pt x="42" y="139"/>
                    </a:cubicBezTo>
                    <a:cubicBezTo>
                      <a:pt x="45" y="140"/>
                      <a:pt x="47" y="139"/>
                      <a:pt x="49" y="137"/>
                    </a:cubicBezTo>
                    <a:cubicBezTo>
                      <a:pt x="51" y="135"/>
                      <a:pt x="53" y="135"/>
                      <a:pt x="56" y="133"/>
                    </a:cubicBezTo>
                    <a:cubicBezTo>
                      <a:pt x="60" y="131"/>
                      <a:pt x="63" y="129"/>
                      <a:pt x="66" y="129"/>
                    </a:cubicBezTo>
                    <a:cubicBezTo>
                      <a:pt x="70" y="129"/>
                      <a:pt x="75" y="127"/>
                      <a:pt x="74" y="129"/>
                    </a:cubicBezTo>
                    <a:cubicBezTo>
                      <a:pt x="74" y="132"/>
                      <a:pt x="73" y="141"/>
                      <a:pt x="77" y="146"/>
                    </a:cubicBezTo>
                    <a:cubicBezTo>
                      <a:pt x="81" y="150"/>
                      <a:pt x="83" y="152"/>
                      <a:pt x="87" y="152"/>
                    </a:cubicBezTo>
                    <a:cubicBezTo>
                      <a:pt x="91" y="151"/>
                      <a:pt x="90" y="153"/>
                      <a:pt x="93" y="153"/>
                    </a:cubicBezTo>
                    <a:cubicBezTo>
                      <a:pt x="96" y="153"/>
                      <a:pt x="94" y="156"/>
                      <a:pt x="96" y="156"/>
                    </a:cubicBezTo>
                    <a:cubicBezTo>
                      <a:pt x="99" y="156"/>
                      <a:pt x="103" y="156"/>
                      <a:pt x="103" y="159"/>
                    </a:cubicBezTo>
                    <a:cubicBezTo>
                      <a:pt x="103" y="162"/>
                      <a:pt x="111" y="160"/>
                      <a:pt x="113" y="161"/>
                    </a:cubicBezTo>
                    <a:cubicBezTo>
                      <a:pt x="114" y="163"/>
                      <a:pt x="116" y="164"/>
                      <a:pt x="116" y="167"/>
                    </a:cubicBezTo>
                    <a:cubicBezTo>
                      <a:pt x="115" y="170"/>
                      <a:pt x="120" y="172"/>
                      <a:pt x="117" y="173"/>
                    </a:cubicBezTo>
                    <a:cubicBezTo>
                      <a:pt x="115" y="175"/>
                      <a:pt x="118" y="177"/>
                      <a:pt x="118" y="180"/>
                    </a:cubicBezTo>
                    <a:cubicBezTo>
                      <a:pt x="118" y="184"/>
                      <a:pt x="122" y="185"/>
                      <a:pt x="127" y="185"/>
                    </a:cubicBezTo>
                    <a:cubicBezTo>
                      <a:pt x="133" y="184"/>
                      <a:pt x="134" y="185"/>
                      <a:pt x="134" y="189"/>
                    </a:cubicBezTo>
                    <a:cubicBezTo>
                      <a:pt x="134" y="193"/>
                      <a:pt x="138" y="193"/>
                      <a:pt x="139" y="197"/>
                    </a:cubicBezTo>
                    <a:cubicBezTo>
                      <a:pt x="141" y="201"/>
                      <a:pt x="138" y="205"/>
                      <a:pt x="138" y="208"/>
                    </a:cubicBezTo>
                    <a:cubicBezTo>
                      <a:pt x="139" y="210"/>
                      <a:pt x="137" y="213"/>
                      <a:pt x="136" y="214"/>
                    </a:cubicBezTo>
                    <a:cubicBezTo>
                      <a:pt x="138" y="216"/>
                      <a:pt x="138" y="217"/>
                      <a:pt x="136" y="218"/>
                    </a:cubicBezTo>
                    <a:cubicBezTo>
                      <a:pt x="134" y="219"/>
                      <a:pt x="139" y="223"/>
                      <a:pt x="138" y="229"/>
                    </a:cubicBezTo>
                    <a:cubicBezTo>
                      <a:pt x="136" y="234"/>
                      <a:pt x="136" y="235"/>
                      <a:pt x="142" y="235"/>
                    </a:cubicBezTo>
                    <a:cubicBezTo>
                      <a:pt x="148" y="236"/>
                      <a:pt x="147" y="237"/>
                      <a:pt x="149" y="236"/>
                    </a:cubicBezTo>
                    <a:cubicBezTo>
                      <a:pt x="151" y="235"/>
                      <a:pt x="154" y="240"/>
                      <a:pt x="155" y="243"/>
                    </a:cubicBezTo>
                    <a:cubicBezTo>
                      <a:pt x="156" y="246"/>
                      <a:pt x="158" y="253"/>
                      <a:pt x="159" y="253"/>
                    </a:cubicBezTo>
                    <a:cubicBezTo>
                      <a:pt x="160" y="253"/>
                      <a:pt x="163" y="250"/>
                      <a:pt x="166" y="251"/>
                    </a:cubicBezTo>
                    <a:cubicBezTo>
                      <a:pt x="169" y="252"/>
                      <a:pt x="165" y="262"/>
                      <a:pt x="165" y="266"/>
                    </a:cubicBezTo>
                    <a:cubicBezTo>
                      <a:pt x="167" y="266"/>
                      <a:pt x="170" y="266"/>
                      <a:pt x="171" y="266"/>
                    </a:cubicBezTo>
                    <a:cubicBezTo>
                      <a:pt x="172" y="267"/>
                      <a:pt x="173" y="277"/>
                      <a:pt x="172" y="279"/>
                    </a:cubicBezTo>
                    <a:cubicBezTo>
                      <a:pt x="172" y="281"/>
                      <a:pt x="165" y="283"/>
                      <a:pt x="162" y="285"/>
                    </a:cubicBezTo>
                    <a:cubicBezTo>
                      <a:pt x="159" y="287"/>
                      <a:pt x="151" y="294"/>
                      <a:pt x="148" y="300"/>
                    </a:cubicBezTo>
                    <a:cubicBezTo>
                      <a:pt x="146" y="304"/>
                      <a:pt x="142" y="307"/>
                      <a:pt x="140" y="309"/>
                    </a:cubicBezTo>
                    <a:cubicBezTo>
                      <a:pt x="141" y="309"/>
                      <a:pt x="142" y="309"/>
                      <a:pt x="143" y="309"/>
                    </a:cubicBezTo>
                    <a:cubicBezTo>
                      <a:pt x="144" y="308"/>
                      <a:pt x="147" y="308"/>
                      <a:pt x="150" y="312"/>
                    </a:cubicBezTo>
                    <a:cubicBezTo>
                      <a:pt x="153" y="315"/>
                      <a:pt x="153" y="318"/>
                      <a:pt x="154" y="318"/>
                    </a:cubicBezTo>
                    <a:cubicBezTo>
                      <a:pt x="155" y="317"/>
                      <a:pt x="156" y="313"/>
                      <a:pt x="158" y="316"/>
                    </a:cubicBezTo>
                    <a:cubicBezTo>
                      <a:pt x="161" y="319"/>
                      <a:pt x="167" y="322"/>
                      <a:pt x="168" y="323"/>
                    </a:cubicBezTo>
                    <a:cubicBezTo>
                      <a:pt x="169" y="325"/>
                      <a:pt x="174" y="326"/>
                      <a:pt x="174" y="330"/>
                    </a:cubicBezTo>
                    <a:cubicBezTo>
                      <a:pt x="174" y="333"/>
                      <a:pt x="172" y="338"/>
                      <a:pt x="174" y="343"/>
                    </a:cubicBezTo>
                    <a:cubicBezTo>
                      <a:pt x="176" y="341"/>
                      <a:pt x="177" y="340"/>
                      <a:pt x="178" y="3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1522966" y="2043736"/>
                <a:ext cx="2579362" cy="1633146"/>
              </a:xfrm>
              <a:custGeom>
                <a:avLst/>
                <a:gdLst>
                  <a:gd name="connsiteX0" fmla="*/ 1772175 w 2457055"/>
                  <a:gd name="connsiteY0" fmla="*/ 816496 h 1509195"/>
                  <a:gd name="connsiteX1" fmla="*/ 1775947 w 2457055"/>
                  <a:gd name="connsiteY1" fmla="*/ 817126 h 1509195"/>
                  <a:gd name="connsiteX2" fmla="*/ 1787443 w 2457055"/>
                  <a:gd name="connsiteY2" fmla="*/ 837267 h 1509195"/>
                  <a:gd name="connsiteX3" fmla="*/ 1807560 w 2457055"/>
                  <a:gd name="connsiteY3" fmla="*/ 843021 h 1509195"/>
                  <a:gd name="connsiteX4" fmla="*/ 1830551 w 2457055"/>
                  <a:gd name="connsiteY4" fmla="*/ 843021 h 1509195"/>
                  <a:gd name="connsiteX5" fmla="*/ 1850668 w 2457055"/>
                  <a:gd name="connsiteY5" fmla="*/ 851653 h 1509195"/>
                  <a:gd name="connsiteX6" fmla="*/ 1870785 w 2457055"/>
                  <a:gd name="connsiteY6" fmla="*/ 854530 h 1509195"/>
                  <a:gd name="connsiteX7" fmla="*/ 1905272 w 2457055"/>
                  <a:gd name="connsiteY7" fmla="*/ 860285 h 1509195"/>
                  <a:gd name="connsiteX8" fmla="*/ 1893776 w 2457055"/>
                  <a:gd name="connsiteY8" fmla="*/ 866039 h 1509195"/>
                  <a:gd name="connsiteX9" fmla="*/ 1844920 w 2457055"/>
                  <a:gd name="connsiteY9" fmla="*/ 894812 h 1509195"/>
                  <a:gd name="connsiteX10" fmla="*/ 1876533 w 2457055"/>
                  <a:gd name="connsiteY10" fmla="*/ 900567 h 1509195"/>
                  <a:gd name="connsiteX11" fmla="*/ 1931136 w 2457055"/>
                  <a:gd name="connsiteY11" fmla="*/ 877548 h 1509195"/>
                  <a:gd name="connsiteX12" fmla="*/ 1939758 w 2457055"/>
                  <a:gd name="connsiteY12" fmla="*/ 891935 h 1509195"/>
                  <a:gd name="connsiteX13" fmla="*/ 1957001 w 2457055"/>
                  <a:gd name="connsiteY13" fmla="*/ 906321 h 1509195"/>
                  <a:gd name="connsiteX14" fmla="*/ 2002983 w 2457055"/>
                  <a:gd name="connsiteY14" fmla="*/ 897689 h 1509195"/>
                  <a:gd name="connsiteX15" fmla="*/ 2025974 w 2457055"/>
                  <a:gd name="connsiteY15" fmla="*/ 909198 h 1509195"/>
                  <a:gd name="connsiteX16" fmla="*/ 2028848 w 2457055"/>
                  <a:gd name="connsiteY16" fmla="*/ 903444 h 1509195"/>
                  <a:gd name="connsiteX17" fmla="*/ 2040344 w 2457055"/>
                  <a:gd name="connsiteY17" fmla="*/ 914953 h 1509195"/>
                  <a:gd name="connsiteX18" fmla="*/ 2037470 w 2457055"/>
                  <a:gd name="connsiteY18" fmla="*/ 917830 h 1509195"/>
                  <a:gd name="connsiteX19" fmla="*/ 1988614 w 2457055"/>
                  <a:gd name="connsiteY19" fmla="*/ 926462 h 1509195"/>
                  <a:gd name="connsiteX20" fmla="*/ 1951254 w 2457055"/>
                  <a:gd name="connsiteY20" fmla="*/ 958112 h 1509195"/>
                  <a:gd name="connsiteX21" fmla="*/ 1945506 w 2457055"/>
                  <a:gd name="connsiteY21" fmla="*/ 998394 h 1509195"/>
                  <a:gd name="connsiteX22" fmla="*/ 1965623 w 2457055"/>
                  <a:gd name="connsiteY22" fmla="*/ 1044430 h 1509195"/>
                  <a:gd name="connsiteX23" fmla="*/ 1982866 w 2457055"/>
                  <a:gd name="connsiteY23" fmla="*/ 1009903 h 1509195"/>
                  <a:gd name="connsiteX24" fmla="*/ 1988614 w 2457055"/>
                  <a:gd name="connsiteY24" fmla="*/ 958112 h 1509195"/>
                  <a:gd name="connsiteX25" fmla="*/ 2014479 w 2457055"/>
                  <a:gd name="connsiteY25" fmla="*/ 940848 h 1509195"/>
                  <a:gd name="connsiteX26" fmla="*/ 2051839 w 2457055"/>
                  <a:gd name="connsiteY26" fmla="*/ 943726 h 1509195"/>
                  <a:gd name="connsiteX27" fmla="*/ 2040344 w 2457055"/>
                  <a:gd name="connsiteY27" fmla="*/ 989762 h 1509195"/>
                  <a:gd name="connsiteX28" fmla="*/ 2066208 w 2457055"/>
                  <a:gd name="connsiteY28" fmla="*/ 984008 h 1509195"/>
                  <a:gd name="connsiteX29" fmla="*/ 2074830 w 2457055"/>
                  <a:gd name="connsiteY29" fmla="*/ 1015658 h 1509195"/>
                  <a:gd name="connsiteX30" fmla="*/ 2080578 w 2457055"/>
                  <a:gd name="connsiteY30" fmla="*/ 1032921 h 1509195"/>
                  <a:gd name="connsiteX31" fmla="*/ 2069082 w 2457055"/>
                  <a:gd name="connsiteY31" fmla="*/ 1035799 h 1509195"/>
                  <a:gd name="connsiteX32" fmla="*/ 2051839 w 2457055"/>
                  <a:gd name="connsiteY32" fmla="*/ 1041553 h 1509195"/>
                  <a:gd name="connsiteX33" fmla="*/ 2100695 w 2457055"/>
                  <a:gd name="connsiteY33" fmla="*/ 1053062 h 1509195"/>
                  <a:gd name="connsiteX34" fmla="*/ 2155299 w 2457055"/>
                  <a:gd name="connsiteY34" fmla="*/ 1018535 h 1509195"/>
                  <a:gd name="connsiteX35" fmla="*/ 2163920 w 2457055"/>
                  <a:gd name="connsiteY35" fmla="*/ 1012780 h 1509195"/>
                  <a:gd name="connsiteX36" fmla="*/ 2161046 w 2457055"/>
                  <a:gd name="connsiteY36" fmla="*/ 1004149 h 1509195"/>
                  <a:gd name="connsiteX37" fmla="*/ 2181163 w 2457055"/>
                  <a:gd name="connsiteY37" fmla="*/ 1001271 h 1509195"/>
                  <a:gd name="connsiteX38" fmla="*/ 2227145 w 2457055"/>
                  <a:gd name="connsiteY38" fmla="*/ 978253 h 1509195"/>
                  <a:gd name="connsiteX39" fmla="*/ 2227145 w 2457055"/>
                  <a:gd name="connsiteY39" fmla="*/ 975376 h 1509195"/>
                  <a:gd name="connsiteX40" fmla="*/ 2258758 w 2457055"/>
                  <a:gd name="connsiteY40" fmla="*/ 952358 h 1509195"/>
                  <a:gd name="connsiteX41" fmla="*/ 2342100 w 2457055"/>
                  <a:gd name="connsiteY41" fmla="*/ 952358 h 1509195"/>
                  <a:gd name="connsiteX42" fmla="*/ 2373713 w 2457055"/>
                  <a:gd name="connsiteY42" fmla="*/ 920708 h 1509195"/>
                  <a:gd name="connsiteX43" fmla="*/ 2402452 w 2457055"/>
                  <a:gd name="connsiteY43" fmla="*/ 877548 h 1509195"/>
                  <a:gd name="connsiteX44" fmla="*/ 2434064 w 2457055"/>
                  <a:gd name="connsiteY44" fmla="*/ 886180 h 1509195"/>
                  <a:gd name="connsiteX45" fmla="*/ 2457055 w 2457055"/>
                  <a:gd name="connsiteY45" fmla="*/ 952358 h 1509195"/>
                  <a:gd name="connsiteX46" fmla="*/ 2436938 w 2457055"/>
                  <a:gd name="connsiteY46" fmla="*/ 966744 h 1509195"/>
                  <a:gd name="connsiteX47" fmla="*/ 2408199 w 2457055"/>
                  <a:gd name="connsiteY47" fmla="*/ 966744 h 1509195"/>
                  <a:gd name="connsiteX48" fmla="*/ 2390956 w 2457055"/>
                  <a:gd name="connsiteY48" fmla="*/ 984008 h 1509195"/>
                  <a:gd name="connsiteX49" fmla="*/ 2376587 w 2457055"/>
                  <a:gd name="connsiteY49" fmla="*/ 992639 h 1509195"/>
                  <a:gd name="connsiteX50" fmla="*/ 2359343 w 2457055"/>
                  <a:gd name="connsiteY50" fmla="*/ 1018535 h 1509195"/>
                  <a:gd name="connsiteX51" fmla="*/ 2356470 w 2457055"/>
                  <a:gd name="connsiteY51" fmla="*/ 1030044 h 1509195"/>
                  <a:gd name="connsiteX52" fmla="*/ 2362217 w 2457055"/>
                  <a:gd name="connsiteY52" fmla="*/ 1050185 h 1509195"/>
                  <a:gd name="connsiteX53" fmla="*/ 2342100 w 2457055"/>
                  <a:gd name="connsiteY53" fmla="*/ 1047308 h 1509195"/>
                  <a:gd name="connsiteX54" fmla="*/ 2330605 w 2457055"/>
                  <a:gd name="connsiteY54" fmla="*/ 1058817 h 1509195"/>
                  <a:gd name="connsiteX55" fmla="*/ 2293244 w 2457055"/>
                  <a:gd name="connsiteY55" fmla="*/ 1070326 h 1509195"/>
                  <a:gd name="connsiteX56" fmla="*/ 2327731 w 2457055"/>
                  <a:gd name="connsiteY56" fmla="*/ 1073203 h 1509195"/>
                  <a:gd name="connsiteX57" fmla="*/ 2293244 w 2457055"/>
                  <a:gd name="connsiteY57" fmla="*/ 1081835 h 1509195"/>
                  <a:gd name="connsiteX58" fmla="*/ 2281749 w 2457055"/>
                  <a:gd name="connsiteY58" fmla="*/ 1087590 h 1509195"/>
                  <a:gd name="connsiteX59" fmla="*/ 2267380 w 2457055"/>
                  <a:gd name="connsiteY59" fmla="*/ 1119240 h 1509195"/>
                  <a:gd name="connsiteX60" fmla="*/ 2250136 w 2457055"/>
                  <a:gd name="connsiteY60" fmla="*/ 1119240 h 1509195"/>
                  <a:gd name="connsiteX61" fmla="*/ 2250136 w 2457055"/>
                  <a:gd name="connsiteY61" fmla="*/ 1130749 h 1509195"/>
                  <a:gd name="connsiteX62" fmla="*/ 2244389 w 2457055"/>
                  <a:gd name="connsiteY62" fmla="*/ 1162399 h 1509195"/>
                  <a:gd name="connsiteX63" fmla="*/ 2235767 w 2457055"/>
                  <a:gd name="connsiteY63" fmla="*/ 1168153 h 1509195"/>
                  <a:gd name="connsiteX64" fmla="*/ 2227145 w 2457055"/>
                  <a:gd name="connsiteY64" fmla="*/ 1139380 h 1509195"/>
                  <a:gd name="connsiteX65" fmla="*/ 2230019 w 2457055"/>
                  <a:gd name="connsiteY65" fmla="*/ 1116362 h 1509195"/>
                  <a:gd name="connsiteX66" fmla="*/ 2221398 w 2457055"/>
                  <a:gd name="connsiteY66" fmla="*/ 1116362 h 1509195"/>
                  <a:gd name="connsiteX67" fmla="*/ 2218524 w 2457055"/>
                  <a:gd name="connsiteY67" fmla="*/ 1148012 h 1509195"/>
                  <a:gd name="connsiteX68" fmla="*/ 2209902 w 2457055"/>
                  <a:gd name="connsiteY68" fmla="*/ 1156644 h 1509195"/>
                  <a:gd name="connsiteX69" fmla="*/ 2224271 w 2457055"/>
                  <a:gd name="connsiteY69" fmla="*/ 1176785 h 1509195"/>
                  <a:gd name="connsiteX70" fmla="*/ 2224271 w 2457055"/>
                  <a:gd name="connsiteY70" fmla="*/ 1188294 h 1509195"/>
                  <a:gd name="connsiteX71" fmla="*/ 2232893 w 2457055"/>
                  <a:gd name="connsiteY71" fmla="*/ 1205558 h 1509195"/>
                  <a:gd name="connsiteX72" fmla="*/ 2241515 w 2457055"/>
                  <a:gd name="connsiteY72" fmla="*/ 1214190 h 1509195"/>
                  <a:gd name="connsiteX73" fmla="*/ 2235767 w 2457055"/>
                  <a:gd name="connsiteY73" fmla="*/ 1228576 h 1509195"/>
                  <a:gd name="connsiteX74" fmla="*/ 2218524 w 2457055"/>
                  <a:gd name="connsiteY74" fmla="*/ 1225699 h 1509195"/>
                  <a:gd name="connsiteX75" fmla="*/ 2212776 w 2457055"/>
                  <a:gd name="connsiteY75" fmla="*/ 1234331 h 1509195"/>
                  <a:gd name="connsiteX76" fmla="*/ 2209902 w 2457055"/>
                  <a:gd name="connsiteY76" fmla="*/ 1251594 h 1509195"/>
                  <a:gd name="connsiteX77" fmla="*/ 2184037 w 2457055"/>
                  <a:gd name="connsiteY77" fmla="*/ 1268858 h 1509195"/>
                  <a:gd name="connsiteX78" fmla="*/ 2169668 w 2457055"/>
                  <a:gd name="connsiteY78" fmla="*/ 1274612 h 1509195"/>
                  <a:gd name="connsiteX79" fmla="*/ 2149551 w 2457055"/>
                  <a:gd name="connsiteY79" fmla="*/ 1294753 h 1509195"/>
                  <a:gd name="connsiteX80" fmla="*/ 2129434 w 2457055"/>
                  <a:gd name="connsiteY80" fmla="*/ 1306262 h 1509195"/>
                  <a:gd name="connsiteX81" fmla="*/ 2100695 w 2457055"/>
                  <a:gd name="connsiteY81" fmla="*/ 1355176 h 1509195"/>
                  <a:gd name="connsiteX82" fmla="*/ 2115064 w 2457055"/>
                  <a:gd name="connsiteY82" fmla="*/ 1404090 h 1509195"/>
                  <a:gd name="connsiteX83" fmla="*/ 2120812 w 2457055"/>
                  <a:gd name="connsiteY83" fmla="*/ 1427108 h 1509195"/>
                  <a:gd name="connsiteX84" fmla="*/ 2135181 w 2457055"/>
                  <a:gd name="connsiteY84" fmla="*/ 1476022 h 1509195"/>
                  <a:gd name="connsiteX85" fmla="*/ 2123686 w 2457055"/>
                  <a:gd name="connsiteY85" fmla="*/ 1504794 h 1509195"/>
                  <a:gd name="connsiteX86" fmla="*/ 2106443 w 2457055"/>
                  <a:gd name="connsiteY86" fmla="*/ 1501917 h 1509195"/>
                  <a:gd name="connsiteX87" fmla="*/ 2089199 w 2457055"/>
                  <a:gd name="connsiteY87" fmla="*/ 1478899 h 1509195"/>
                  <a:gd name="connsiteX88" fmla="*/ 2077704 w 2457055"/>
                  <a:gd name="connsiteY88" fmla="*/ 1455881 h 1509195"/>
                  <a:gd name="connsiteX89" fmla="*/ 2069082 w 2457055"/>
                  <a:gd name="connsiteY89" fmla="*/ 1429985 h 1509195"/>
                  <a:gd name="connsiteX90" fmla="*/ 2069082 w 2457055"/>
                  <a:gd name="connsiteY90" fmla="*/ 1404090 h 1509195"/>
                  <a:gd name="connsiteX91" fmla="*/ 2043217 w 2457055"/>
                  <a:gd name="connsiteY91" fmla="*/ 1375317 h 1509195"/>
                  <a:gd name="connsiteX92" fmla="*/ 2023100 w 2457055"/>
                  <a:gd name="connsiteY92" fmla="*/ 1383949 h 1509195"/>
                  <a:gd name="connsiteX93" fmla="*/ 2005857 w 2457055"/>
                  <a:gd name="connsiteY93" fmla="*/ 1381072 h 1509195"/>
                  <a:gd name="connsiteX94" fmla="*/ 1982866 w 2457055"/>
                  <a:gd name="connsiteY94" fmla="*/ 1363808 h 1509195"/>
                  <a:gd name="connsiteX95" fmla="*/ 1951254 w 2457055"/>
                  <a:gd name="connsiteY95" fmla="*/ 1369562 h 1509195"/>
                  <a:gd name="connsiteX96" fmla="*/ 1939758 w 2457055"/>
                  <a:gd name="connsiteY96" fmla="*/ 1363808 h 1509195"/>
                  <a:gd name="connsiteX97" fmla="*/ 1922515 w 2457055"/>
                  <a:gd name="connsiteY97" fmla="*/ 1366685 h 1509195"/>
                  <a:gd name="connsiteX98" fmla="*/ 1902398 w 2457055"/>
                  <a:gd name="connsiteY98" fmla="*/ 1378194 h 1509195"/>
                  <a:gd name="connsiteX99" fmla="*/ 1908145 w 2457055"/>
                  <a:gd name="connsiteY99" fmla="*/ 1389703 h 1509195"/>
                  <a:gd name="connsiteX100" fmla="*/ 1913893 w 2457055"/>
                  <a:gd name="connsiteY100" fmla="*/ 1404090 h 1509195"/>
                  <a:gd name="connsiteX101" fmla="*/ 1890902 w 2457055"/>
                  <a:gd name="connsiteY101" fmla="*/ 1386826 h 1509195"/>
                  <a:gd name="connsiteX102" fmla="*/ 1879407 w 2457055"/>
                  <a:gd name="connsiteY102" fmla="*/ 1395458 h 1509195"/>
                  <a:gd name="connsiteX103" fmla="*/ 1859290 w 2457055"/>
                  <a:gd name="connsiteY103" fmla="*/ 1389703 h 1509195"/>
                  <a:gd name="connsiteX104" fmla="*/ 1844920 w 2457055"/>
                  <a:gd name="connsiteY104" fmla="*/ 1383949 h 1509195"/>
                  <a:gd name="connsiteX105" fmla="*/ 1824803 w 2457055"/>
                  <a:gd name="connsiteY105" fmla="*/ 1381072 h 1509195"/>
                  <a:gd name="connsiteX106" fmla="*/ 1813308 w 2457055"/>
                  <a:gd name="connsiteY106" fmla="*/ 1378194 h 1509195"/>
                  <a:gd name="connsiteX107" fmla="*/ 1798938 w 2457055"/>
                  <a:gd name="connsiteY107" fmla="*/ 1378194 h 1509195"/>
                  <a:gd name="connsiteX108" fmla="*/ 1784569 w 2457055"/>
                  <a:gd name="connsiteY108" fmla="*/ 1386826 h 1509195"/>
                  <a:gd name="connsiteX109" fmla="*/ 1773073 w 2457055"/>
                  <a:gd name="connsiteY109" fmla="*/ 1392581 h 1509195"/>
                  <a:gd name="connsiteX110" fmla="*/ 1750082 w 2457055"/>
                  <a:gd name="connsiteY110" fmla="*/ 1412722 h 1509195"/>
                  <a:gd name="connsiteX111" fmla="*/ 1735713 w 2457055"/>
                  <a:gd name="connsiteY111" fmla="*/ 1418476 h 1509195"/>
                  <a:gd name="connsiteX112" fmla="*/ 1718470 w 2457055"/>
                  <a:gd name="connsiteY112" fmla="*/ 1432862 h 1509195"/>
                  <a:gd name="connsiteX113" fmla="*/ 1712722 w 2457055"/>
                  <a:gd name="connsiteY113" fmla="*/ 1455881 h 1509195"/>
                  <a:gd name="connsiteX114" fmla="*/ 1718470 w 2457055"/>
                  <a:gd name="connsiteY114" fmla="*/ 1487531 h 1509195"/>
                  <a:gd name="connsiteX115" fmla="*/ 1709848 w 2457055"/>
                  <a:gd name="connsiteY115" fmla="*/ 1484653 h 1509195"/>
                  <a:gd name="connsiteX116" fmla="*/ 1675362 w 2457055"/>
                  <a:gd name="connsiteY116" fmla="*/ 1473144 h 1509195"/>
                  <a:gd name="connsiteX117" fmla="*/ 1666740 w 2457055"/>
                  <a:gd name="connsiteY117" fmla="*/ 1455881 h 1509195"/>
                  <a:gd name="connsiteX118" fmla="*/ 1660992 w 2457055"/>
                  <a:gd name="connsiteY118" fmla="*/ 1438617 h 1509195"/>
                  <a:gd name="connsiteX119" fmla="*/ 1638001 w 2457055"/>
                  <a:gd name="connsiteY119" fmla="*/ 1406967 h 1509195"/>
                  <a:gd name="connsiteX120" fmla="*/ 1594893 w 2457055"/>
                  <a:gd name="connsiteY120" fmla="*/ 1381072 h 1509195"/>
                  <a:gd name="connsiteX121" fmla="*/ 1577650 w 2457055"/>
                  <a:gd name="connsiteY121" fmla="*/ 1404090 h 1509195"/>
                  <a:gd name="connsiteX122" fmla="*/ 1548911 w 2457055"/>
                  <a:gd name="connsiteY122" fmla="*/ 1389703 h 1509195"/>
                  <a:gd name="connsiteX123" fmla="*/ 1540290 w 2457055"/>
                  <a:gd name="connsiteY123" fmla="*/ 1372440 h 1509195"/>
                  <a:gd name="connsiteX124" fmla="*/ 1525920 w 2457055"/>
                  <a:gd name="connsiteY124" fmla="*/ 1355176 h 1509195"/>
                  <a:gd name="connsiteX125" fmla="*/ 1497182 w 2457055"/>
                  <a:gd name="connsiteY125" fmla="*/ 1329281 h 1509195"/>
                  <a:gd name="connsiteX126" fmla="*/ 1459821 w 2457055"/>
                  <a:gd name="connsiteY126" fmla="*/ 1329281 h 1509195"/>
                  <a:gd name="connsiteX127" fmla="*/ 1451200 w 2457055"/>
                  <a:gd name="connsiteY127" fmla="*/ 1340790 h 1509195"/>
                  <a:gd name="connsiteX128" fmla="*/ 1382227 w 2457055"/>
                  <a:gd name="connsiteY128" fmla="*/ 1340790 h 1509195"/>
                  <a:gd name="connsiteX129" fmla="*/ 1319001 w 2457055"/>
                  <a:gd name="connsiteY129" fmla="*/ 1317771 h 1509195"/>
                  <a:gd name="connsiteX130" fmla="*/ 1293137 w 2457055"/>
                  <a:gd name="connsiteY130" fmla="*/ 1306262 h 1509195"/>
                  <a:gd name="connsiteX131" fmla="*/ 1238533 w 2457055"/>
                  <a:gd name="connsiteY131" fmla="*/ 1312017 h 1509195"/>
                  <a:gd name="connsiteX132" fmla="*/ 1232785 w 2457055"/>
                  <a:gd name="connsiteY132" fmla="*/ 1297631 h 1509195"/>
                  <a:gd name="connsiteX133" fmla="*/ 1209794 w 2457055"/>
                  <a:gd name="connsiteY133" fmla="*/ 1268858 h 1509195"/>
                  <a:gd name="connsiteX134" fmla="*/ 1189677 w 2457055"/>
                  <a:gd name="connsiteY134" fmla="*/ 1265981 h 1509195"/>
                  <a:gd name="connsiteX135" fmla="*/ 1158065 w 2457055"/>
                  <a:gd name="connsiteY135" fmla="*/ 1254471 h 1509195"/>
                  <a:gd name="connsiteX136" fmla="*/ 1146569 w 2457055"/>
                  <a:gd name="connsiteY136" fmla="*/ 1231453 h 1509195"/>
                  <a:gd name="connsiteX137" fmla="*/ 1120704 w 2457055"/>
                  <a:gd name="connsiteY137" fmla="*/ 1202680 h 1509195"/>
                  <a:gd name="connsiteX138" fmla="*/ 1117830 w 2457055"/>
                  <a:gd name="connsiteY138" fmla="*/ 1185417 h 1509195"/>
                  <a:gd name="connsiteX139" fmla="*/ 1109209 w 2457055"/>
                  <a:gd name="connsiteY139" fmla="*/ 1168153 h 1509195"/>
                  <a:gd name="connsiteX140" fmla="*/ 1097713 w 2457055"/>
                  <a:gd name="connsiteY140" fmla="*/ 1156644 h 1509195"/>
                  <a:gd name="connsiteX141" fmla="*/ 1077596 w 2457055"/>
                  <a:gd name="connsiteY141" fmla="*/ 1136503 h 1509195"/>
                  <a:gd name="connsiteX142" fmla="*/ 1071848 w 2457055"/>
                  <a:gd name="connsiteY142" fmla="*/ 1104853 h 1509195"/>
                  <a:gd name="connsiteX143" fmla="*/ 1068974 w 2457055"/>
                  <a:gd name="connsiteY143" fmla="*/ 1073203 h 1509195"/>
                  <a:gd name="connsiteX144" fmla="*/ 1060353 w 2457055"/>
                  <a:gd name="connsiteY144" fmla="*/ 1032921 h 1509195"/>
                  <a:gd name="connsiteX145" fmla="*/ 1066101 w 2457055"/>
                  <a:gd name="connsiteY145" fmla="*/ 995517 h 1509195"/>
                  <a:gd name="connsiteX146" fmla="*/ 1068974 w 2457055"/>
                  <a:gd name="connsiteY146" fmla="*/ 935094 h 1509195"/>
                  <a:gd name="connsiteX147" fmla="*/ 1074722 w 2457055"/>
                  <a:gd name="connsiteY147" fmla="*/ 912076 h 1509195"/>
                  <a:gd name="connsiteX148" fmla="*/ 1074722 w 2457055"/>
                  <a:gd name="connsiteY148" fmla="*/ 906321 h 1509195"/>
                  <a:gd name="connsiteX149" fmla="*/ 1063227 w 2457055"/>
                  <a:gd name="connsiteY149" fmla="*/ 883303 h 1509195"/>
                  <a:gd name="connsiteX150" fmla="*/ 1051731 w 2457055"/>
                  <a:gd name="connsiteY150" fmla="*/ 851653 h 1509195"/>
                  <a:gd name="connsiteX151" fmla="*/ 1051731 w 2457055"/>
                  <a:gd name="connsiteY151" fmla="*/ 848776 h 1509195"/>
                  <a:gd name="connsiteX152" fmla="*/ 1089092 w 2457055"/>
                  <a:gd name="connsiteY152" fmla="*/ 848776 h 1509195"/>
                  <a:gd name="connsiteX153" fmla="*/ 1094839 w 2457055"/>
                  <a:gd name="connsiteY153" fmla="*/ 857408 h 1509195"/>
                  <a:gd name="connsiteX154" fmla="*/ 1097713 w 2457055"/>
                  <a:gd name="connsiteY154" fmla="*/ 871794 h 1509195"/>
                  <a:gd name="connsiteX155" fmla="*/ 1100587 w 2457055"/>
                  <a:gd name="connsiteY155" fmla="*/ 886180 h 1509195"/>
                  <a:gd name="connsiteX156" fmla="*/ 1109209 w 2457055"/>
                  <a:gd name="connsiteY156" fmla="*/ 860285 h 1509195"/>
                  <a:gd name="connsiteX157" fmla="*/ 1103461 w 2457055"/>
                  <a:gd name="connsiteY157" fmla="*/ 834389 h 1509195"/>
                  <a:gd name="connsiteX158" fmla="*/ 1100587 w 2457055"/>
                  <a:gd name="connsiteY158" fmla="*/ 831512 h 1509195"/>
                  <a:gd name="connsiteX159" fmla="*/ 1767326 w 2457055"/>
                  <a:gd name="connsiteY159" fmla="*/ 828635 h 1509195"/>
                  <a:gd name="connsiteX160" fmla="*/ 1772175 w 2457055"/>
                  <a:gd name="connsiteY160" fmla="*/ 816496 h 1509195"/>
                  <a:gd name="connsiteX161" fmla="*/ 26828 w 2457055"/>
                  <a:gd name="connsiteY161" fmla="*/ 670231 h 1509195"/>
                  <a:gd name="connsiteX162" fmla="*/ 15168 w 2457055"/>
                  <a:gd name="connsiteY162" fmla="*/ 687722 h 1509195"/>
                  <a:gd name="connsiteX163" fmla="*/ 26828 w 2457055"/>
                  <a:gd name="connsiteY163" fmla="*/ 670231 h 1509195"/>
                  <a:gd name="connsiteX164" fmla="*/ 94714 w 2457055"/>
                  <a:gd name="connsiteY164" fmla="*/ 642054 h 1509195"/>
                  <a:gd name="connsiteX165" fmla="*/ 107389 w 2457055"/>
                  <a:gd name="connsiteY165" fmla="*/ 642235 h 1509195"/>
                  <a:gd name="connsiteX166" fmla="*/ 93005 w 2457055"/>
                  <a:gd name="connsiteY166" fmla="*/ 650889 h 1509195"/>
                  <a:gd name="connsiteX167" fmla="*/ 72868 w 2457055"/>
                  <a:gd name="connsiteY167" fmla="*/ 656658 h 1509195"/>
                  <a:gd name="connsiteX168" fmla="*/ 94714 w 2457055"/>
                  <a:gd name="connsiteY168" fmla="*/ 642054 h 1509195"/>
                  <a:gd name="connsiteX169" fmla="*/ 371702 w 2457055"/>
                  <a:gd name="connsiteY169" fmla="*/ 512282 h 1509195"/>
                  <a:gd name="connsiteX170" fmla="*/ 377077 w 2457055"/>
                  <a:gd name="connsiteY170" fmla="*/ 515847 h 1509195"/>
                  <a:gd name="connsiteX171" fmla="*/ 382810 w 2457055"/>
                  <a:gd name="connsiteY171" fmla="*/ 527254 h 1509195"/>
                  <a:gd name="connsiteX172" fmla="*/ 365611 w 2457055"/>
                  <a:gd name="connsiteY172" fmla="*/ 535809 h 1509195"/>
                  <a:gd name="connsiteX173" fmla="*/ 374211 w 2457055"/>
                  <a:gd name="connsiteY173" fmla="*/ 550067 h 1509195"/>
                  <a:gd name="connsiteX174" fmla="*/ 342679 w 2457055"/>
                  <a:gd name="connsiteY174" fmla="*/ 570030 h 1509195"/>
                  <a:gd name="connsiteX175" fmla="*/ 331213 w 2457055"/>
                  <a:gd name="connsiteY175" fmla="*/ 570030 h 1509195"/>
                  <a:gd name="connsiteX176" fmla="*/ 319747 w 2457055"/>
                  <a:gd name="connsiteY176" fmla="*/ 552919 h 1509195"/>
                  <a:gd name="connsiteX177" fmla="*/ 336946 w 2457055"/>
                  <a:gd name="connsiteY177" fmla="*/ 547216 h 1509195"/>
                  <a:gd name="connsiteX178" fmla="*/ 359878 w 2457055"/>
                  <a:gd name="connsiteY178" fmla="*/ 521550 h 1509195"/>
                  <a:gd name="connsiteX179" fmla="*/ 371702 w 2457055"/>
                  <a:gd name="connsiteY179" fmla="*/ 512282 h 1509195"/>
                  <a:gd name="connsiteX180" fmla="*/ 23907 w 2457055"/>
                  <a:gd name="connsiteY180" fmla="*/ 448441 h 1509195"/>
                  <a:gd name="connsiteX181" fmla="*/ 35086 w 2457055"/>
                  <a:gd name="connsiteY181" fmla="*/ 452085 h 1509195"/>
                  <a:gd name="connsiteX182" fmla="*/ 52394 w 2457055"/>
                  <a:gd name="connsiteY182" fmla="*/ 452085 h 1509195"/>
                  <a:gd name="connsiteX183" fmla="*/ 49509 w 2457055"/>
                  <a:gd name="connsiteY183" fmla="*/ 469576 h 1509195"/>
                  <a:gd name="connsiteX184" fmla="*/ 14893 w 2457055"/>
                  <a:gd name="connsiteY184" fmla="*/ 457916 h 1509195"/>
                  <a:gd name="connsiteX185" fmla="*/ 23907 w 2457055"/>
                  <a:gd name="connsiteY185" fmla="*/ 448441 h 1509195"/>
                  <a:gd name="connsiteX186" fmla="*/ 276620 w 2457055"/>
                  <a:gd name="connsiteY186" fmla="*/ 0 h 1509195"/>
                  <a:gd name="connsiteX187" fmla="*/ 293862 w 2457055"/>
                  <a:gd name="connsiteY187" fmla="*/ 11523 h 1509195"/>
                  <a:gd name="connsiteX188" fmla="*/ 285241 w 2457055"/>
                  <a:gd name="connsiteY188" fmla="*/ 20165 h 1509195"/>
                  <a:gd name="connsiteX189" fmla="*/ 305357 w 2457055"/>
                  <a:gd name="connsiteY189" fmla="*/ 17284 h 1509195"/>
                  <a:gd name="connsiteX190" fmla="*/ 316851 w 2457055"/>
                  <a:gd name="connsiteY190" fmla="*/ 14403 h 1509195"/>
                  <a:gd name="connsiteX191" fmla="*/ 328346 w 2457055"/>
                  <a:gd name="connsiteY191" fmla="*/ 23046 h 1509195"/>
                  <a:gd name="connsiteX192" fmla="*/ 371450 w 2457055"/>
                  <a:gd name="connsiteY192" fmla="*/ 23046 h 1509195"/>
                  <a:gd name="connsiteX193" fmla="*/ 377197 w 2457055"/>
                  <a:gd name="connsiteY193" fmla="*/ 37449 h 1509195"/>
                  <a:gd name="connsiteX194" fmla="*/ 394439 w 2457055"/>
                  <a:gd name="connsiteY194" fmla="*/ 43211 h 1509195"/>
                  <a:gd name="connsiteX195" fmla="*/ 454786 w 2457055"/>
                  <a:gd name="connsiteY195" fmla="*/ 37449 h 1509195"/>
                  <a:gd name="connsiteX196" fmla="*/ 506511 w 2457055"/>
                  <a:gd name="connsiteY196" fmla="*/ 54733 h 1509195"/>
                  <a:gd name="connsiteX197" fmla="*/ 543868 w 2457055"/>
                  <a:gd name="connsiteY197" fmla="*/ 60495 h 1509195"/>
                  <a:gd name="connsiteX198" fmla="*/ 589846 w 2457055"/>
                  <a:gd name="connsiteY198" fmla="*/ 57614 h 1509195"/>
                  <a:gd name="connsiteX199" fmla="*/ 641572 w 2457055"/>
                  <a:gd name="connsiteY199" fmla="*/ 72018 h 1509195"/>
                  <a:gd name="connsiteX200" fmla="*/ 653066 w 2457055"/>
                  <a:gd name="connsiteY200" fmla="*/ 74898 h 1509195"/>
                  <a:gd name="connsiteX201" fmla="*/ 653066 w 2457055"/>
                  <a:gd name="connsiteY201" fmla="*/ 446510 h 1509195"/>
                  <a:gd name="connsiteX202" fmla="*/ 664561 w 2457055"/>
                  <a:gd name="connsiteY202" fmla="*/ 449391 h 1509195"/>
                  <a:gd name="connsiteX203" fmla="*/ 687550 w 2457055"/>
                  <a:gd name="connsiteY203" fmla="*/ 443629 h 1509195"/>
                  <a:gd name="connsiteX204" fmla="*/ 704792 w 2457055"/>
                  <a:gd name="connsiteY204" fmla="*/ 455152 h 1509195"/>
                  <a:gd name="connsiteX205" fmla="*/ 727781 w 2457055"/>
                  <a:gd name="connsiteY205" fmla="*/ 481078 h 1509195"/>
                  <a:gd name="connsiteX206" fmla="*/ 747896 w 2457055"/>
                  <a:gd name="connsiteY206" fmla="*/ 492601 h 1509195"/>
                  <a:gd name="connsiteX207" fmla="*/ 768012 w 2457055"/>
                  <a:gd name="connsiteY207" fmla="*/ 475317 h 1509195"/>
                  <a:gd name="connsiteX208" fmla="*/ 802495 w 2457055"/>
                  <a:gd name="connsiteY208" fmla="*/ 478198 h 1509195"/>
                  <a:gd name="connsiteX209" fmla="*/ 854221 w 2457055"/>
                  <a:gd name="connsiteY209" fmla="*/ 535812 h 1509195"/>
                  <a:gd name="connsiteX210" fmla="*/ 897325 w 2457055"/>
                  <a:gd name="connsiteY210" fmla="*/ 587665 h 1509195"/>
                  <a:gd name="connsiteX211" fmla="*/ 920314 w 2457055"/>
                  <a:gd name="connsiteY211" fmla="*/ 613591 h 1509195"/>
                  <a:gd name="connsiteX212" fmla="*/ 926062 w 2457055"/>
                  <a:gd name="connsiteY212" fmla="*/ 636637 h 1509195"/>
                  <a:gd name="connsiteX213" fmla="*/ 908820 w 2457055"/>
                  <a:gd name="connsiteY213" fmla="*/ 648159 h 1509195"/>
                  <a:gd name="connsiteX214" fmla="*/ 908820 w 2457055"/>
                  <a:gd name="connsiteY214" fmla="*/ 645279 h 1509195"/>
                  <a:gd name="connsiteX215" fmla="*/ 897325 w 2457055"/>
                  <a:gd name="connsiteY215" fmla="*/ 642398 h 1509195"/>
                  <a:gd name="connsiteX216" fmla="*/ 897325 w 2457055"/>
                  <a:gd name="connsiteY216" fmla="*/ 625114 h 1509195"/>
                  <a:gd name="connsiteX217" fmla="*/ 885831 w 2457055"/>
                  <a:gd name="connsiteY217" fmla="*/ 630875 h 1509195"/>
                  <a:gd name="connsiteX218" fmla="*/ 871463 w 2457055"/>
                  <a:gd name="connsiteY218" fmla="*/ 627994 h 1509195"/>
                  <a:gd name="connsiteX219" fmla="*/ 868589 w 2457055"/>
                  <a:gd name="connsiteY219" fmla="*/ 639517 h 1509195"/>
                  <a:gd name="connsiteX220" fmla="*/ 854221 w 2457055"/>
                  <a:gd name="connsiteY220" fmla="*/ 636637 h 1509195"/>
                  <a:gd name="connsiteX221" fmla="*/ 845600 w 2457055"/>
                  <a:gd name="connsiteY221" fmla="*/ 645279 h 1509195"/>
                  <a:gd name="connsiteX222" fmla="*/ 845600 w 2457055"/>
                  <a:gd name="connsiteY222" fmla="*/ 619352 h 1509195"/>
                  <a:gd name="connsiteX223" fmla="*/ 842726 w 2457055"/>
                  <a:gd name="connsiteY223" fmla="*/ 602068 h 1509195"/>
                  <a:gd name="connsiteX224" fmla="*/ 862842 w 2457055"/>
                  <a:gd name="connsiteY224" fmla="*/ 610710 h 1509195"/>
                  <a:gd name="connsiteX225" fmla="*/ 874336 w 2457055"/>
                  <a:gd name="connsiteY225" fmla="*/ 599187 h 1509195"/>
                  <a:gd name="connsiteX226" fmla="*/ 857094 w 2457055"/>
                  <a:gd name="connsiteY226" fmla="*/ 576142 h 1509195"/>
                  <a:gd name="connsiteX227" fmla="*/ 857094 w 2457055"/>
                  <a:gd name="connsiteY227" fmla="*/ 587665 h 1509195"/>
                  <a:gd name="connsiteX228" fmla="*/ 865715 w 2457055"/>
                  <a:gd name="connsiteY228" fmla="*/ 599187 h 1509195"/>
                  <a:gd name="connsiteX229" fmla="*/ 845600 w 2457055"/>
                  <a:gd name="connsiteY229" fmla="*/ 584784 h 1509195"/>
                  <a:gd name="connsiteX230" fmla="*/ 828358 w 2457055"/>
                  <a:gd name="connsiteY230" fmla="*/ 587665 h 1509195"/>
                  <a:gd name="connsiteX231" fmla="*/ 819737 w 2457055"/>
                  <a:gd name="connsiteY231" fmla="*/ 596307 h 1509195"/>
                  <a:gd name="connsiteX232" fmla="*/ 816864 w 2457055"/>
                  <a:gd name="connsiteY232" fmla="*/ 570380 h 1509195"/>
                  <a:gd name="connsiteX233" fmla="*/ 831232 w 2457055"/>
                  <a:gd name="connsiteY233" fmla="*/ 564619 h 1509195"/>
                  <a:gd name="connsiteX234" fmla="*/ 839853 w 2457055"/>
                  <a:gd name="connsiteY234" fmla="*/ 547335 h 1509195"/>
                  <a:gd name="connsiteX235" fmla="*/ 825484 w 2457055"/>
                  <a:gd name="connsiteY235" fmla="*/ 530050 h 1509195"/>
                  <a:gd name="connsiteX236" fmla="*/ 825484 w 2457055"/>
                  <a:gd name="connsiteY236" fmla="*/ 553096 h 1509195"/>
                  <a:gd name="connsiteX237" fmla="*/ 811116 w 2457055"/>
                  <a:gd name="connsiteY237" fmla="*/ 561738 h 1509195"/>
                  <a:gd name="connsiteX238" fmla="*/ 808243 w 2457055"/>
                  <a:gd name="connsiteY238" fmla="*/ 544454 h 1509195"/>
                  <a:gd name="connsiteX239" fmla="*/ 802495 w 2457055"/>
                  <a:gd name="connsiteY239" fmla="*/ 561738 h 1509195"/>
                  <a:gd name="connsiteX240" fmla="*/ 805369 w 2457055"/>
                  <a:gd name="connsiteY240" fmla="*/ 587665 h 1509195"/>
                  <a:gd name="connsiteX241" fmla="*/ 793874 w 2457055"/>
                  <a:gd name="connsiteY241" fmla="*/ 573261 h 1509195"/>
                  <a:gd name="connsiteX242" fmla="*/ 788127 w 2457055"/>
                  <a:gd name="connsiteY242" fmla="*/ 555977 h 1509195"/>
                  <a:gd name="connsiteX243" fmla="*/ 768012 w 2457055"/>
                  <a:gd name="connsiteY243" fmla="*/ 532931 h 1509195"/>
                  <a:gd name="connsiteX244" fmla="*/ 782380 w 2457055"/>
                  <a:gd name="connsiteY244" fmla="*/ 530050 h 1509195"/>
                  <a:gd name="connsiteX245" fmla="*/ 802495 w 2457055"/>
                  <a:gd name="connsiteY245" fmla="*/ 532931 h 1509195"/>
                  <a:gd name="connsiteX246" fmla="*/ 799622 w 2457055"/>
                  <a:gd name="connsiteY246" fmla="*/ 501243 h 1509195"/>
                  <a:gd name="connsiteX247" fmla="*/ 791001 w 2457055"/>
                  <a:gd name="connsiteY247" fmla="*/ 498363 h 1509195"/>
                  <a:gd name="connsiteX248" fmla="*/ 788127 w 2457055"/>
                  <a:gd name="connsiteY248" fmla="*/ 518528 h 1509195"/>
                  <a:gd name="connsiteX249" fmla="*/ 768012 w 2457055"/>
                  <a:gd name="connsiteY249" fmla="*/ 509885 h 1509195"/>
                  <a:gd name="connsiteX250" fmla="*/ 753644 w 2457055"/>
                  <a:gd name="connsiteY250" fmla="*/ 521408 h 1509195"/>
                  <a:gd name="connsiteX251" fmla="*/ 724907 w 2457055"/>
                  <a:gd name="connsiteY251" fmla="*/ 498363 h 1509195"/>
                  <a:gd name="connsiteX252" fmla="*/ 699045 w 2457055"/>
                  <a:gd name="connsiteY252" fmla="*/ 483959 h 1509195"/>
                  <a:gd name="connsiteX253" fmla="*/ 684676 w 2457055"/>
                  <a:gd name="connsiteY253" fmla="*/ 475317 h 1509195"/>
                  <a:gd name="connsiteX254" fmla="*/ 690424 w 2457055"/>
                  <a:gd name="connsiteY254" fmla="*/ 460913 h 1509195"/>
                  <a:gd name="connsiteX255" fmla="*/ 661687 w 2457055"/>
                  <a:gd name="connsiteY255" fmla="*/ 469555 h 1509195"/>
                  <a:gd name="connsiteX256" fmla="*/ 638698 w 2457055"/>
                  <a:gd name="connsiteY256" fmla="*/ 455152 h 1509195"/>
                  <a:gd name="connsiteX257" fmla="*/ 586973 w 2457055"/>
                  <a:gd name="connsiteY257" fmla="*/ 458033 h 1509195"/>
                  <a:gd name="connsiteX258" fmla="*/ 561110 w 2457055"/>
                  <a:gd name="connsiteY258" fmla="*/ 449391 h 1509195"/>
                  <a:gd name="connsiteX259" fmla="*/ 555363 w 2457055"/>
                  <a:gd name="connsiteY259" fmla="*/ 443629 h 1509195"/>
                  <a:gd name="connsiteX260" fmla="*/ 540995 w 2457055"/>
                  <a:gd name="connsiteY260" fmla="*/ 446510 h 1509195"/>
                  <a:gd name="connsiteX261" fmla="*/ 520879 w 2457055"/>
                  <a:gd name="connsiteY261" fmla="*/ 449391 h 1509195"/>
                  <a:gd name="connsiteX262" fmla="*/ 518006 w 2457055"/>
                  <a:gd name="connsiteY262" fmla="*/ 440748 h 1509195"/>
                  <a:gd name="connsiteX263" fmla="*/ 529500 w 2457055"/>
                  <a:gd name="connsiteY263" fmla="*/ 432106 h 1509195"/>
                  <a:gd name="connsiteX264" fmla="*/ 509385 w 2457055"/>
                  <a:gd name="connsiteY264" fmla="*/ 429225 h 1509195"/>
                  <a:gd name="connsiteX265" fmla="*/ 492143 w 2457055"/>
                  <a:gd name="connsiteY265" fmla="*/ 420583 h 1509195"/>
                  <a:gd name="connsiteX266" fmla="*/ 477775 w 2457055"/>
                  <a:gd name="connsiteY266" fmla="*/ 423464 h 1509195"/>
                  <a:gd name="connsiteX267" fmla="*/ 472027 w 2457055"/>
                  <a:gd name="connsiteY267" fmla="*/ 434987 h 1509195"/>
                  <a:gd name="connsiteX268" fmla="*/ 480648 w 2457055"/>
                  <a:gd name="connsiteY268" fmla="*/ 449391 h 1509195"/>
                  <a:gd name="connsiteX269" fmla="*/ 480648 w 2457055"/>
                  <a:gd name="connsiteY269" fmla="*/ 460913 h 1509195"/>
                  <a:gd name="connsiteX270" fmla="*/ 446165 w 2457055"/>
                  <a:gd name="connsiteY270" fmla="*/ 463794 h 1509195"/>
                  <a:gd name="connsiteX271" fmla="*/ 397313 w 2457055"/>
                  <a:gd name="connsiteY271" fmla="*/ 489720 h 1509195"/>
                  <a:gd name="connsiteX272" fmla="*/ 388692 w 2457055"/>
                  <a:gd name="connsiteY272" fmla="*/ 481078 h 1509195"/>
                  <a:gd name="connsiteX273" fmla="*/ 397313 w 2457055"/>
                  <a:gd name="connsiteY273" fmla="*/ 469555 h 1509195"/>
                  <a:gd name="connsiteX274" fmla="*/ 394439 w 2457055"/>
                  <a:gd name="connsiteY274" fmla="*/ 452271 h 1509195"/>
                  <a:gd name="connsiteX275" fmla="*/ 405934 w 2457055"/>
                  <a:gd name="connsiteY275" fmla="*/ 432106 h 1509195"/>
                  <a:gd name="connsiteX276" fmla="*/ 431797 w 2457055"/>
                  <a:gd name="connsiteY276" fmla="*/ 426345 h 1509195"/>
                  <a:gd name="connsiteX277" fmla="*/ 428923 w 2457055"/>
                  <a:gd name="connsiteY277" fmla="*/ 417703 h 1509195"/>
                  <a:gd name="connsiteX278" fmla="*/ 414555 w 2457055"/>
                  <a:gd name="connsiteY278" fmla="*/ 411941 h 1509195"/>
                  <a:gd name="connsiteX279" fmla="*/ 394439 w 2457055"/>
                  <a:gd name="connsiteY279" fmla="*/ 426345 h 1509195"/>
                  <a:gd name="connsiteX280" fmla="*/ 382945 w 2457055"/>
                  <a:gd name="connsiteY280" fmla="*/ 440748 h 1509195"/>
                  <a:gd name="connsiteX281" fmla="*/ 365703 w 2457055"/>
                  <a:gd name="connsiteY281" fmla="*/ 458033 h 1509195"/>
                  <a:gd name="connsiteX282" fmla="*/ 351335 w 2457055"/>
                  <a:gd name="connsiteY282" fmla="*/ 472436 h 1509195"/>
                  <a:gd name="connsiteX283" fmla="*/ 331219 w 2457055"/>
                  <a:gd name="connsiteY283" fmla="*/ 489720 h 1509195"/>
                  <a:gd name="connsiteX284" fmla="*/ 348461 w 2457055"/>
                  <a:gd name="connsiteY284" fmla="*/ 498363 h 1509195"/>
                  <a:gd name="connsiteX285" fmla="*/ 336967 w 2457055"/>
                  <a:gd name="connsiteY285" fmla="*/ 512766 h 1509195"/>
                  <a:gd name="connsiteX286" fmla="*/ 328346 w 2457055"/>
                  <a:gd name="connsiteY286" fmla="*/ 530050 h 1509195"/>
                  <a:gd name="connsiteX287" fmla="*/ 311104 w 2457055"/>
                  <a:gd name="connsiteY287" fmla="*/ 535812 h 1509195"/>
                  <a:gd name="connsiteX288" fmla="*/ 282368 w 2457055"/>
                  <a:gd name="connsiteY288" fmla="*/ 553096 h 1509195"/>
                  <a:gd name="connsiteX289" fmla="*/ 273747 w 2457055"/>
                  <a:gd name="connsiteY289" fmla="*/ 564619 h 1509195"/>
                  <a:gd name="connsiteX290" fmla="*/ 230642 w 2457055"/>
                  <a:gd name="connsiteY290" fmla="*/ 590545 h 1509195"/>
                  <a:gd name="connsiteX291" fmla="*/ 216274 w 2457055"/>
                  <a:gd name="connsiteY291" fmla="*/ 604949 h 1509195"/>
                  <a:gd name="connsiteX292" fmla="*/ 193285 w 2457055"/>
                  <a:gd name="connsiteY292" fmla="*/ 613591 h 1509195"/>
                  <a:gd name="connsiteX293" fmla="*/ 176043 w 2457055"/>
                  <a:gd name="connsiteY293" fmla="*/ 616472 h 1509195"/>
                  <a:gd name="connsiteX294" fmla="*/ 155928 w 2457055"/>
                  <a:gd name="connsiteY294" fmla="*/ 622233 h 1509195"/>
                  <a:gd name="connsiteX295" fmla="*/ 147307 w 2457055"/>
                  <a:gd name="connsiteY295" fmla="*/ 622233 h 1509195"/>
                  <a:gd name="connsiteX296" fmla="*/ 118570 w 2457055"/>
                  <a:gd name="connsiteY296" fmla="*/ 639517 h 1509195"/>
                  <a:gd name="connsiteX297" fmla="*/ 135812 w 2457055"/>
                  <a:gd name="connsiteY297" fmla="*/ 613591 h 1509195"/>
                  <a:gd name="connsiteX298" fmla="*/ 173169 w 2457055"/>
                  <a:gd name="connsiteY298" fmla="*/ 607830 h 1509195"/>
                  <a:gd name="connsiteX299" fmla="*/ 213400 w 2457055"/>
                  <a:gd name="connsiteY299" fmla="*/ 576142 h 1509195"/>
                  <a:gd name="connsiteX300" fmla="*/ 245010 w 2457055"/>
                  <a:gd name="connsiteY300" fmla="*/ 550215 h 1509195"/>
                  <a:gd name="connsiteX301" fmla="*/ 253631 w 2457055"/>
                  <a:gd name="connsiteY301" fmla="*/ 512766 h 1509195"/>
                  <a:gd name="connsiteX302" fmla="*/ 253631 w 2457055"/>
                  <a:gd name="connsiteY302" fmla="*/ 501243 h 1509195"/>
                  <a:gd name="connsiteX303" fmla="*/ 224895 w 2457055"/>
                  <a:gd name="connsiteY303" fmla="*/ 498363 h 1509195"/>
                  <a:gd name="connsiteX304" fmla="*/ 216274 w 2457055"/>
                  <a:gd name="connsiteY304" fmla="*/ 509885 h 1509195"/>
                  <a:gd name="connsiteX305" fmla="*/ 201906 w 2457055"/>
                  <a:gd name="connsiteY305" fmla="*/ 507005 h 1509195"/>
                  <a:gd name="connsiteX306" fmla="*/ 167422 w 2457055"/>
                  <a:gd name="connsiteY306" fmla="*/ 504124 h 1509195"/>
                  <a:gd name="connsiteX307" fmla="*/ 141559 w 2457055"/>
                  <a:gd name="connsiteY307" fmla="*/ 507005 h 1509195"/>
                  <a:gd name="connsiteX308" fmla="*/ 144433 w 2457055"/>
                  <a:gd name="connsiteY308" fmla="*/ 481078 h 1509195"/>
                  <a:gd name="connsiteX309" fmla="*/ 132939 w 2457055"/>
                  <a:gd name="connsiteY309" fmla="*/ 455152 h 1509195"/>
                  <a:gd name="connsiteX310" fmla="*/ 121444 w 2457055"/>
                  <a:gd name="connsiteY310" fmla="*/ 463794 h 1509195"/>
                  <a:gd name="connsiteX311" fmla="*/ 92708 w 2457055"/>
                  <a:gd name="connsiteY311" fmla="*/ 469555 h 1509195"/>
                  <a:gd name="connsiteX312" fmla="*/ 63971 w 2457055"/>
                  <a:gd name="connsiteY312" fmla="*/ 440748 h 1509195"/>
                  <a:gd name="connsiteX313" fmla="*/ 63971 w 2457055"/>
                  <a:gd name="connsiteY313" fmla="*/ 417703 h 1509195"/>
                  <a:gd name="connsiteX314" fmla="*/ 40982 w 2457055"/>
                  <a:gd name="connsiteY314" fmla="*/ 403299 h 1509195"/>
                  <a:gd name="connsiteX315" fmla="*/ 52477 w 2457055"/>
                  <a:gd name="connsiteY315" fmla="*/ 380253 h 1509195"/>
                  <a:gd name="connsiteX316" fmla="*/ 78340 w 2457055"/>
                  <a:gd name="connsiteY316" fmla="*/ 362969 h 1509195"/>
                  <a:gd name="connsiteX317" fmla="*/ 86960 w 2457055"/>
                  <a:gd name="connsiteY317" fmla="*/ 339923 h 1509195"/>
                  <a:gd name="connsiteX318" fmla="*/ 118570 w 2457055"/>
                  <a:gd name="connsiteY318" fmla="*/ 348566 h 1509195"/>
                  <a:gd name="connsiteX319" fmla="*/ 130065 w 2457055"/>
                  <a:gd name="connsiteY319" fmla="*/ 328401 h 1509195"/>
                  <a:gd name="connsiteX320" fmla="*/ 161675 w 2457055"/>
                  <a:gd name="connsiteY320" fmla="*/ 325520 h 1509195"/>
                  <a:gd name="connsiteX321" fmla="*/ 158801 w 2457055"/>
                  <a:gd name="connsiteY321" fmla="*/ 293832 h 1509195"/>
                  <a:gd name="connsiteX322" fmla="*/ 164549 w 2457055"/>
                  <a:gd name="connsiteY322" fmla="*/ 276548 h 1509195"/>
                  <a:gd name="connsiteX323" fmla="*/ 121444 w 2457055"/>
                  <a:gd name="connsiteY323" fmla="*/ 290951 h 1509195"/>
                  <a:gd name="connsiteX324" fmla="*/ 101329 w 2457055"/>
                  <a:gd name="connsiteY324" fmla="*/ 288071 h 1509195"/>
                  <a:gd name="connsiteX325" fmla="*/ 49603 w 2457055"/>
                  <a:gd name="connsiteY325" fmla="*/ 288071 h 1509195"/>
                  <a:gd name="connsiteX326" fmla="*/ 29488 w 2457055"/>
                  <a:gd name="connsiteY326" fmla="*/ 270786 h 1509195"/>
                  <a:gd name="connsiteX327" fmla="*/ 35235 w 2457055"/>
                  <a:gd name="connsiteY327" fmla="*/ 259264 h 1509195"/>
                  <a:gd name="connsiteX328" fmla="*/ 751 w 2457055"/>
                  <a:gd name="connsiteY328" fmla="*/ 244860 h 1509195"/>
                  <a:gd name="connsiteX329" fmla="*/ 32361 w 2457055"/>
                  <a:gd name="connsiteY329" fmla="*/ 227576 h 1509195"/>
                  <a:gd name="connsiteX330" fmla="*/ 52477 w 2457055"/>
                  <a:gd name="connsiteY330" fmla="*/ 224695 h 1509195"/>
                  <a:gd name="connsiteX331" fmla="*/ 66845 w 2457055"/>
                  <a:gd name="connsiteY331" fmla="*/ 210292 h 1509195"/>
                  <a:gd name="connsiteX332" fmla="*/ 95581 w 2457055"/>
                  <a:gd name="connsiteY332" fmla="*/ 207411 h 1509195"/>
                  <a:gd name="connsiteX333" fmla="*/ 95581 w 2457055"/>
                  <a:gd name="connsiteY333" fmla="*/ 224695 h 1509195"/>
                  <a:gd name="connsiteX334" fmla="*/ 127191 w 2457055"/>
                  <a:gd name="connsiteY334" fmla="*/ 227576 h 1509195"/>
                  <a:gd name="connsiteX335" fmla="*/ 147307 w 2457055"/>
                  <a:gd name="connsiteY335" fmla="*/ 221814 h 1509195"/>
                  <a:gd name="connsiteX336" fmla="*/ 176043 w 2457055"/>
                  <a:gd name="connsiteY336" fmla="*/ 213172 h 1509195"/>
                  <a:gd name="connsiteX337" fmla="*/ 150180 w 2457055"/>
                  <a:gd name="connsiteY337" fmla="*/ 207411 h 1509195"/>
                  <a:gd name="connsiteX338" fmla="*/ 144433 w 2457055"/>
                  <a:gd name="connsiteY338" fmla="*/ 187246 h 1509195"/>
                  <a:gd name="connsiteX339" fmla="*/ 101329 w 2457055"/>
                  <a:gd name="connsiteY339" fmla="*/ 184365 h 1509195"/>
                  <a:gd name="connsiteX340" fmla="*/ 63971 w 2457055"/>
                  <a:gd name="connsiteY340" fmla="*/ 144035 h 1509195"/>
                  <a:gd name="connsiteX341" fmla="*/ 35235 w 2457055"/>
                  <a:gd name="connsiteY341" fmla="*/ 126751 h 1509195"/>
                  <a:gd name="connsiteX342" fmla="*/ 43856 w 2457055"/>
                  <a:gd name="connsiteY342" fmla="*/ 109467 h 1509195"/>
                  <a:gd name="connsiteX343" fmla="*/ 104202 w 2457055"/>
                  <a:gd name="connsiteY343" fmla="*/ 97944 h 1509195"/>
                  <a:gd name="connsiteX344" fmla="*/ 112823 w 2457055"/>
                  <a:gd name="connsiteY344" fmla="*/ 72018 h 1509195"/>
                  <a:gd name="connsiteX345" fmla="*/ 141559 w 2457055"/>
                  <a:gd name="connsiteY345" fmla="*/ 48972 h 1509195"/>
                  <a:gd name="connsiteX346" fmla="*/ 178917 w 2457055"/>
                  <a:gd name="connsiteY346" fmla="*/ 43211 h 1509195"/>
                  <a:gd name="connsiteX347" fmla="*/ 196159 w 2457055"/>
                  <a:gd name="connsiteY347" fmla="*/ 43211 h 1509195"/>
                  <a:gd name="connsiteX348" fmla="*/ 190411 w 2457055"/>
                  <a:gd name="connsiteY348" fmla="*/ 31688 h 1509195"/>
                  <a:gd name="connsiteX349" fmla="*/ 213400 w 2457055"/>
                  <a:gd name="connsiteY349" fmla="*/ 25926 h 1509195"/>
                  <a:gd name="connsiteX350" fmla="*/ 250758 w 2457055"/>
                  <a:gd name="connsiteY350" fmla="*/ 17284 h 1509195"/>
                  <a:gd name="connsiteX351" fmla="*/ 276620 w 2457055"/>
                  <a:gd name="connsiteY351" fmla="*/ 0 h 150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</a:cxnLst>
                <a:rect l="l" t="t" r="r" b="b"/>
                <a:pathLst>
                  <a:path w="2457055" h="1509195">
                    <a:moveTo>
                      <a:pt x="1772175" y="816496"/>
                    </a:moveTo>
                    <a:cubicBezTo>
                      <a:pt x="1773253" y="815687"/>
                      <a:pt x="1774510" y="815687"/>
                      <a:pt x="1775947" y="817126"/>
                    </a:cubicBezTo>
                    <a:cubicBezTo>
                      <a:pt x="1784569" y="822880"/>
                      <a:pt x="1778821" y="831512"/>
                      <a:pt x="1787443" y="837267"/>
                    </a:cubicBezTo>
                    <a:cubicBezTo>
                      <a:pt x="1796064" y="840144"/>
                      <a:pt x="1801812" y="845898"/>
                      <a:pt x="1807560" y="843021"/>
                    </a:cubicBezTo>
                    <a:cubicBezTo>
                      <a:pt x="1813308" y="840144"/>
                      <a:pt x="1821929" y="834389"/>
                      <a:pt x="1830551" y="843021"/>
                    </a:cubicBezTo>
                    <a:cubicBezTo>
                      <a:pt x="1839172" y="854530"/>
                      <a:pt x="1844920" y="845898"/>
                      <a:pt x="1850668" y="851653"/>
                    </a:cubicBezTo>
                    <a:cubicBezTo>
                      <a:pt x="1856416" y="857408"/>
                      <a:pt x="1865037" y="863162"/>
                      <a:pt x="1870785" y="854530"/>
                    </a:cubicBezTo>
                    <a:cubicBezTo>
                      <a:pt x="1876533" y="848776"/>
                      <a:pt x="1896650" y="857408"/>
                      <a:pt x="1905272" y="860285"/>
                    </a:cubicBezTo>
                    <a:cubicBezTo>
                      <a:pt x="1902398" y="863162"/>
                      <a:pt x="1896650" y="866039"/>
                      <a:pt x="1893776" y="866039"/>
                    </a:cubicBezTo>
                    <a:cubicBezTo>
                      <a:pt x="1873659" y="863162"/>
                      <a:pt x="1836299" y="886180"/>
                      <a:pt x="1844920" y="894812"/>
                    </a:cubicBezTo>
                    <a:cubicBezTo>
                      <a:pt x="1853542" y="903444"/>
                      <a:pt x="1865037" y="891935"/>
                      <a:pt x="1876533" y="900567"/>
                    </a:cubicBezTo>
                    <a:cubicBezTo>
                      <a:pt x="1888028" y="912076"/>
                      <a:pt x="1913893" y="889058"/>
                      <a:pt x="1931136" y="877548"/>
                    </a:cubicBezTo>
                    <a:cubicBezTo>
                      <a:pt x="1948380" y="868917"/>
                      <a:pt x="1928263" y="891935"/>
                      <a:pt x="1939758" y="891935"/>
                    </a:cubicBezTo>
                    <a:cubicBezTo>
                      <a:pt x="1951254" y="891935"/>
                      <a:pt x="1945506" y="900567"/>
                      <a:pt x="1957001" y="906321"/>
                    </a:cubicBezTo>
                    <a:cubicBezTo>
                      <a:pt x="1971371" y="912076"/>
                      <a:pt x="1985740" y="897689"/>
                      <a:pt x="2002983" y="897689"/>
                    </a:cubicBezTo>
                    <a:cubicBezTo>
                      <a:pt x="2017353" y="897689"/>
                      <a:pt x="2017353" y="914953"/>
                      <a:pt x="2025974" y="909198"/>
                    </a:cubicBezTo>
                    <a:cubicBezTo>
                      <a:pt x="2025974" y="906321"/>
                      <a:pt x="2025974" y="906321"/>
                      <a:pt x="2028848" y="903444"/>
                    </a:cubicBezTo>
                    <a:cubicBezTo>
                      <a:pt x="2031722" y="906321"/>
                      <a:pt x="2037470" y="909198"/>
                      <a:pt x="2040344" y="914953"/>
                    </a:cubicBezTo>
                    <a:cubicBezTo>
                      <a:pt x="2040344" y="914953"/>
                      <a:pt x="2037470" y="914953"/>
                      <a:pt x="2037470" y="917830"/>
                    </a:cubicBezTo>
                    <a:cubicBezTo>
                      <a:pt x="2037470" y="923585"/>
                      <a:pt x="2011605" y="920708"/>
                      <a:pt x="1988614" y="926462"/>
                    </a:cubicBezTo>
                    <a:cubicBezTo>
                      <a:pt x="1965623" y="932217"/>
                      <a:pt x="1942632" y="958112"/>
                      <a:pt x="1951254" y="958112"/>
                    </a:cubicBezTo>
                    <a:cubicBezTo>
                      <a:pt x="1962749" y="958112"/>
                      <a:pt x="1951254" y="978253"/>
                      <a:pt x="1945506" y="998394"/>
                    </a:cubicBezTo>
                    <a:cubicBezTo>
                      <a:pt x="1939758" y="1030044"/>
                      <a:pt x="1948380" y="1055939"/>
                      <a:pt x="1965623" y="1044430"/>
                    </a:cubicBezTo>
                    <a:cubicBezTo>
                      <a:pt x="1979992" y="1035799"/>
                      <a:pt x="1985740" y="1027167"/>
                      <a:pt x="1982866" y="1009903"/>
                    </a:cubicBezTo>
                    <a:cubicBezTo>
                      <a:pt x="1977118" y="992639"/>
                      <a:pt x="1982866" y="969621"/>
                      <a:pt x="1988614" y="958112"/>
                    </a:cubicBezTo>
                    <a:cubicBezTo>
                      <a:pt x="1994362" y="946603"/>
                      <a:pt x="2008731" y="955235"/>
                      <a:pt x="2014479" y="940848"/>
                    </a:cubicBezTo>
                    <a:cubicBezTo>
                      <a:pt x="2017353" y="926462"/>
                      <a:pt x="2037470" y="926462"/>
                      <a:pt x="2051839" y="943726"/>
                    </a:cubicBezTo>
                    <a:cubicBezTo>
                      <a:pt x="2063335" y="963867"/>
                      <a:pt x="2043217" y="975376"/>
                      <a:pt x="2040344" y="989762"/>
                    </a:cubicBezTo>
                    <a:cubicBezTo>
                      <a:pt x="2037470" y="1001271"/>
                      <a:pt x="2054713" y="981130"/>
                      <a:pt x="2066208" y="984008"/>
                    </a:cubicBezTo>
                    <a:cubicBezTo>
                      <a:pt x="2080578" y="989762"/>
                      <a:pt x="2069082" y="1012780"/>
                      <a:pt x="2074830" y="1015658"/>
                    </a:cubicBezTo>
                    <a:cubicBezTo>
                      <a:pt x="2074830" y="1021412"/>
                      <a:pt x="2074830" y="1030044"/>
                      <a:pt x="2080578" y="1032921"/>
                    </a:cubicBezTo>
                    <a:cubicBezTo>
                      <a:pt x="2074830" y="1038676"/>
                      <a:pt x="2071956" y="1038676"/>
                      <a:pt x="2069082" y="1035799"/>
                    </a:cubicBezTo>
                    <a:cubicBezTo>
                      <a:pt x="2066208" y="1030044"/>
                      <a:pt x="2051839" y="1027167"/>
                      <a:pt x="2051839" y="1041553"/>
                    </a:cubicBezTo>
                    <a:cubicBezTo>
                      <a:pt x="2051839" y="1058817"/>
                      <a:pt x="2080578" y="1064571"/>
                      <a:pt x="2100695" y="1053062"/>
                    </a:cubicBezTo>
                    <a:cubicBezTo>
                      <a:pt x="2117938" y="1044430"/>
                      <a:pt x="2152425" y="1027167"/>
                      <a:pt x="2155299" y="1018535"/>
                    </a:cubicBezTo>
                    <a:cubicBezTo>
                      <a:pt x="2158172" y="1015658"/>
                      <a:pt x="2161046" y="1015658"/>
                      <a:pt x="2163920" y="1012780"/>
                    </a:cubicBezTo>
                    <a:cubicBezTo>
                      <a:pt x="2163920" y="1009903"/>
                      <a:pt x="2161046" y="1007026"/>
                      <a:pt x="2161046" y="1004149"/>
                    </a:cubicBezTo>
                    <a:cubicBezTo>
                      <a:pt x="2166794" y="1001271"/>
                      <a:pt x="2172542" y="1001271"/>
                      <a:pt x="2181163" y="1001271"/>
                    </a:cubicBezTo>
                    <a:cubicBezTo>
                      <a:pt x="2207028" y="1001271"/>
                      <a:pt x="2235767" y="992639"/>
                      <a:pt x="2227145" y="978253"/>
                    </a:cubicBezTo>
                    <a:cubicBezTo>
                      <a:pt x="2227145" y="978253"/>
                      <a:pt x="2227145" y="978253"/>
                      <a:pt x="2227145" y="975376"/>
                    </a:cubicBezTo>
                    <a:cubicBezTo>
                      <a:pt x="2235767" y="966744"/>
                      <a:pt x="2255884" y="952358"/>
                      <a:pt x="2258758" y="952358"/>
                    </a:cubicBezTo>
                    <a:cubicBezTo>
                      <a:pt x="2264506" y="952358"/>
                      <a:pt x="2342100" y="952358"/>
                      <a:pt x="2342100" y="952358"/>
                    </a:cubicBezTo>
                    <a:cubicBezTo>
                      <a:pt x="2342100" y="952358"/>
                      <a:pt x="2367965" y="935094"/>
                      <a:pt x="2373713" y="920708"/>
                    </a:cubicBezTo>
                    <a:cubicBezTo>
                      <a:pt x="2376587" y="903444"/>
                      <a:pt x="2393830" y="868917"/>
                      <a:pt x="2402452" y="877548"/>
                    </a:cubicBezTo>
                    <a:cubicBezTo>
                      <a:pt x="2413947" y="883303"/>
                      <a:pt x="2434064" y="877548"/>
                      <a:pt x="2434064" y="886180"/>
                    </a:cubicBezTo>
                    <a:cubicBezTo>
                      <a:pt x="2436938" y="891935"/>
                      <a:pt x="2428316" y="917830"/>
                      <a:pt x="2457055" y="952358"/>
                    </a:cubicBezTo>
                    <a:cubicBezTo>
                      <a:pt x="2448434" y="958112"/>
                      <a:pt x="2442686" y="963867"/>
                      <a:pt x="2436938" y="966744"/>
                    </a:cubicBezTo>
                    <a:cubicBezTo>
                      <a:pt x="2425443" y="978253"/>
                      <a:pt x="2413947" y="958112"/>
                      <a:pt x="2408199" y="966744"/>
                    </a:cubicBezTo>
                    <a:cubicBezTo>
                      <a:pt x="2399578" y="972499"/>
                      <a:pt x="2399578" y="984008"/>
                      <a:pt x="2390956" y="984008"/>
                    </a:cubicBezTo>
                    <a:cubicBezTo>
                      <a:pt x="2382334" y="984008"/>
                      <a:pt x="2385208" y="989762"/>
                      <a:pt x="2376587" y="992639"/>
                    </a:cubicBezTo>
                    <a:cubicBezTo>
                      <a:pt x="2365091" y="995517"/>
                      <a:pt x="2356470" y="1012780"/>
                      <a:pt x="2359343" y="1018535"/>
                    </a:cubicBezTo>
                    <a:cubicBezTo>
                      <a:pt x="2362217" y="1024289"/>
                      <a:pt x="2347848" y="1030044"/>
                      <a:pt x="2356470" y="1030044"/>
                    </a:cubicBezTo>
                    <a:cubicBezTo>
                      <a:pt x="2365091" y="1032921"/>
                      <a:pt x="2370839" y="1044430"/>
                      <a:pt x="2362217" y="1050185"/>
                    </a:cubicBezTo>
                    <a:cubicBezTo>
                      <a:pt x="2356470" y="1053062"/>
                      <a:pt x="2347848" y="1055939"/>
                      <a:pt x="2342100" y="1047308"/>
                    </a:cubicBezTo>
                    <a:cubicBezTo>
                      <a:pt x="2336353" y="1041553"/>
                      <a:pt x="2344974" y="1058817"/>
                      <a:pt x="2330605" y="1058817"/>
                    </a:cubicBezTo>
                    <a:cubicBezTo>
                      <a:pt x="2319109" y="1058817"/>
                      <a:pt x="2293244" y="1064571"/>
                      <a:pt x="2293244" y="1070326"/>
                    </a:cubicBezTo>
                    <a:cubicBezTo>
                      <a:pt x="2293244" y="1076080"/>
                      <a:pt x="2333479" y="1061694"/>
                      <a:pt x="2327731" y="1073203"/>
                    </a:cubicBezTo>
                    <a:cubicBezTo>
                      <a:pt x="2327731" y="1076080"/>
                      <a:pt x="2304740" y="1081835"/>
                      <a:pt x="2293244" y="1081835"/>
                    </a:cubicBezTo>
                    <a:cubicBezTo>
                      <a:pt x="2281749" y="1081835"/>
                      <a:pt x="2273127" y="1084712"/>
                      <a:pt x="2281749" y="1087590"/>
                    </a:cubicBezTo>
                    <a:cubicBezTo>
                      <a:pt x="2287497" y="1093344"/>
                      <a:pt x="2276001" y="1107730"/>
                      <a:pt x="2267380" y="1119240"/>
                    </a:cubicBezTo>
                    <a:cubicBezTo>
                      <a:pt x="2258758" y="1127871"/>
                      <a:pt x="2255884" y="1127871"/>
                      <a:pt x="2250136" y="1119240"/>
                    </a:cubicBezTo>
                    <a:cubicBezTo>
                      <a:pt x="2244389" y="1113485"/>
                      <a:pt x="2244389" y="1127871"/>
                      <a:pt x="2250136" y="1130749"/>
                    </a:cubicBezTo>
                    <a:cubicBezTo>
                      <a:pt x="2255884" y="1130749"/>
                      <a:pt x="2253010" y="1145135"/>
                      <a:pt x="2244389" y="1162399"/>
                    </a:cubicBezTo>
                    <a:cubicBezTo>
                      <a:pt x="2238641" y="1176785"/>
                      <a:pt x="2232893" y="1179662"/>
                      <a:pt x="2235767" y="1168153"/>
                    </a:cubicBezTo>
                    <a:cubicBezTo>
                      <a:pt x="2238641" y="1156644"/>
                      <a:pt x="2235767" y="1148012"/>
                      <a:pt x="2227145" y="1139380"/>
                    </a:cubicBezTo>
                    <a:cubicBezTo>
                      <a:pt x="2221398" y="1130749"/>
                      <a:pt x="2227145" y="1122117"/>
                      <a:pt x="2230019" y="1116362"/>
                    </a:cubicBezTo>
                    <a:cubicBezTo>
                      <a:pt x="2232893" y="1110608"/>
                      <a:pt x="2224271" y="1110608"/>
                      <a:pt x="2221398" y="1116362"/>
                    </a:cubicBezTo>
                    <a:cubicBezTo>
                      <a:pt x="2218524" y="1122117"/>
                      <a:pt x="2224271" y="1145135"/>
                      <a:pt x="2218524" y="1148012"/>
                    </a:cubicBezTo>
                    <a:cubicBezTo>
                      <a:pt x="2212776" y="1148012"/>
                      <a:pt x="2201280" y="1150890"/>
                      <a:pt x="2209902" y="1156644"/>
                    </a:cubicBezTo>
                    <a:cubicBezTo>
                      <a:pt x="2215650" y="1162399"/>
                      <a:pt x="2230019" y="1171030"/>
                      <a:pt x="2224271" y="1176785"/>
                    </a:cubicBezTo>
                    <a:cubicBezTo>
                      <a:pt x="2218524" y="1182540"/>
                      <a:pt x="2215650" y="1188294"/>
                      <a:pt x="2224271" y="1188294"/>
                    </a:cubicBezTo>
                    <a:cubicBezTo>
                      <a:pt x="2235767" y="1188294"/>
                      <a:pt x="2241515" y="1202680"/>
                      <a:pt x="2232893" y="1205558"/>
                    </a:cubicBezTo>
                    <a:cubicBezTo>
                      <a:pt x="2227145" y="1208435"/>
                      <a:pt x="2230019" y="1211312"/>
                      <a:pt x="2241515" y="1214190"/>
                    </a:cubicBezTo>
                    <a:cubicBezTo>
                      <a:pt x="2253010" y="1214190"/>
                      <a:pt x="2241515" y="1222821"/>
                      <a:pt x="2235767" y="1228576"/>
                    </a:cubicBezTo>
                    <a:cubicBezTo>
                      <a:pt x="2230019" y="1231453"/>
                      <a:pt x="2221398" y="1231453"/>
                      <a:pt x="2218524" y="1225699"/>
                    </a:cubicBezTo>
                    <a:cubicBezTo>
                      <a:pt x="2215650" y="1222821"/>
                      <a:pt x="2209902" y="1228576"/>
                      <a:pt x="2212776" y="1234331"/>
                    </a:cubicBezTo>
                    <a:cubicBezTo>
                      <a:pt x="2215650" y="1242962"/>
                      <a:pt x="2224271" y="1248717"/>
                      <a:pt x="2209902" y="1251594"/>
                    </a:cubicBezTo>
                    <a:cubicBezTo>
                      <a:pt x="2195533" y="1254471"/>
                      <a:pt x="2186911" y="1263103"/>
                      <a:pt x="2184037" y="1268858"/>
                    </a:cubicBezTo>
                    <a:cubicBezTo>
                      <a:pt x="2184037" y="1274612"/>
                      <a:pt x="2175416" y="1274612"/>
                      <a:pt x="2169668" y="1274612"/>
                    </a:cubicBezTo>
                    <a:cubicBezTo>
                      <a:pt x="2163920" y="1274612"/>
                      <a:pt x="2152425" y="1286121"/>
                      <a:pt x="2149551" y="1294753"/>
                    </a:cubicBezTo>
                    <a:cubicBezTo>
                      <a:pt x="2149551" y="1303385"/>
                      <a:pt x="2138055" y="1297631"/>
                      <a:pt x="2129434" y="1306262"/>
                    </a:cubicBezTo>
                    <a:cubicBezTo>
                      <a:pt x="2120812" y="1314894"/>
                      <a:pt x="2100695" y="1340790"/>
                      <a:pt x="2100695" y="1355176"/>
                    </a:cubicBezTo>
                    <a:cubicBezTo>
                      <a:pt x="2100695" y="1372440"/>
                      <a:pt x="2106443" y="1392581"/>
                      <a:pt x="2115064" y="1404090"/>
                    </a:cubicBezTo>
                    <a:cubicBezTo>
                      <a:pt x="2123686" y="1415599"/>
                      <a:pt x="2115064" y="1418476"/>
                      <a:pt x="2120812" y="1427108"/>
                    </a:cubicBezTo>
                    <a:cubicBezTo>
                      <a:pt x="2126560" y="1435740"/>
                      <a:pt x="2135181" y="1467390"/>
                      <a:pt x="2135181" y="1476022"/>
                    </a:cubicBezTo>
                    <a:cubicBezTo>
                      <a:pt x="2132308" y="1484653"/>
                      <a:pt x="2123686" y="1496163"/>
                      <a:pt x="2123686" y="1504794"/>
                    </a:cubicBezTo>
                    <a:cubicBezTo>
                      <a:pt x="2123686" y="1513426"/>
                      <a:pt x="2106443" y="1507672"/>
                      <a:pt x="2106443" y="1501917"/>
                    </a:cubicBezTo>
                    <a:cubicBezTo>
                      <a:pt x="2103569" y="1496163"/>
                      <a:pt x="2097821" y="1481776"/>
                      <a:pt x="2089199" y="1478899"/>
                    </a:cubicBezTo>
                    <a:cubicBezTo>
                      <a:pt x="2080578" y="1478899"/>
                      <a:pt x="2089199" y="1461635"/>
                      <a:pt x="2077704" y="1455881"/>
                    </a:cubicBezTo>
                    <a:cubicBezTo>
                      <a:pt x="2069082" y="1447249"/>
                      <a:pt x="2074830" y="1438617"/>
                      <a:pt x="2069082" y="1429985"/>
                    </a:cubicBezTo>
                    <a:cubicBezTo>
                      <a:pt x="2063335" y="1424231"/>
                      <a:pt x="2077704" y="1412722"/>
                      <a:pt x="2069082" y="1404090"/>
                    </a:cubicBezTo>
                    <a:cubicBezTo>
                      <a:pt x="2060461" y="1395458"/>
                      <a:pt x="2051839" y="1383949"/>
                      <a:pt x="2043217" y="1375317"/>
                    </a:cubicBezTo>
                    <a:cubicBezTo>
                      <a:pt x="2037470" y="1369562"/>
                      <a:pt x="2028848" y="1378194"/>
                      <a:pt x="2023100" y="1383949"/>
                    </a:cubicBezTo>
                    <a:cubicBezTo>
                      <a:pt x="2014479" y="1389703"/>
                      <a:pt x="2005857" y="1386826"/>
                      <a:pt x="2005857" y="1381072"/>
                    </a:cubicBezTo>
                    <a:cubicBezTo>
                      <a:pt x="2002983" y="1375317"/>
                      <a:pt x="1994362" y="1363808"/>
                      <a:pt x="1982866" y="1363808"/>
                    </a:cubicBezTo>
                    <a:cubicBezTo>
                      <a:pt x="1971371" y="1363808"/>
                      <a:pt x="1951254" y="1375317"/>
                      <a:pt x="1951254" y="1369562"/>
                    </a:cubicBezTo>
                    <a:cubicBezTo>
                      <a:pt x="1951254" y="1363808"/>
                      <a:pt x="1945506" y="1355176"/>
                      <a:pt x="1939758" y="1363808"/>
                    </a:cubicBezTo>
                    <a:cubicBezTo>
                      <a:pt x="1936884" y="1369562"/>
                      <a:pt x="1936884" y="1366685"/>
                      <a:pt x="1922515" y="1366685"/>
                    </a:cubicBezTo>
                    <a:cubicBezTo>
                      <a:pt x="1911019" y="1366685"/>
                      <a:pt x="1896650" y="1372440"/>
                      <a:pt x="1902398" y="1378194"/>
                    </a:cubicBezTo>
                    <a:cubicBezTo>
                      <a:pt x="1908145" y="1381072"/>
                      <a:pt x="1899524" y="1383949"/>
                      <a:pt x="1908145" y="1389703"/>
                    </a:cubicBezTo>
                    <a:cubicBezTo>
                      <a:pt x="1913893" y="1395458"/>
                      <a:pt x="1922515" y="1404090"/>
                      <a:pt x="1913893" y="1404090"/>
                    </a:cubicBezTo>
                    <a:cubicBezTo>
                      <a:pt x="1902398" y="1401212"/>
                      <a:pt x="1890902" y="1381072"/>
                      <a:pt x="1890902" y="1386826"/>
                    </a:cubicBezTo>
                    <a:cubicBezTo>
                      <a:pt x="1890902" y="1395458"/>
                      <a:pt x="1890902" y="1395458"/>
                      <a:pt x="1879407" y="1395458"/>
                    </a:cubicBezTo>
                    <a:cubicBezTo>
                      <a:pt x="1870785" y="1395458"/>
                      <a:pt x="1867911" y="1398335"/>
                      <a:pt x="1859290" y="1389703"/>
                    </a:cubicBezTo>
                    <a:cubicBezTo>
                      <a:pt x="1853542" y="1383949"/>
                      <a:pt x="1844920" y="1375317"/>
                      <a:pt x="1844920" y="1383949"/>
                    </a:cubicBezTo>
                    <a:cubicBezTo>
                      <a:pt x="1842046" y="1389703"/>
                      <a:pt x="1827677" y="1389703"/>
                      <a:pt x="1824803" y="1381072"/>
                    </a:cubicBezTo>
                    <a:cubicBezTo>
                      <a:pt x="1819055" y="1375317"/>
                      <a:pt x="1813308" y="1375317"/>
                      <a:pt x="1813308" y="1378194"/>
                    </a:cubicBezTo>
                    <a:cubicBezTo>
                      <a:pt x="1813308" y="1383949"/>
                      <a:pt x="1807560" y="1381072"/>
                      <a:pt x="1798938" y="1378194"/>
                    </a:cubicBezTo>
                    <a:cubicBezTo>
                      <a:pt x="1793191" y="1375317"/>
                      <a:pt x="1796064" y="1389703"/>
                      <a:pt x="1784569" y="1386826"/>
                    </a:cubicBezTo>
                    <a:cubicBezTo>
                      <a:pt x="1775947" y="1386826"/>
                      <a:pt x="1773073" y="1386826"/>
                      <a:pt x="1773073" y="1392581"/>
                    </a:cubicBezTo>
                    <a:cubicBezTo>
                      <a:pt x="1773073" y="1398335"/>
                      <a:pt x="1758704" y="1412722"/>
                      <a:pt x="1750082" y="1412722"/>
                    </a:cubicBezTo>
                    <a:cubicBezTo>
                      <a:pt x="1741461" y="1412722"/>
                      <a:pt x="1735713" y="1412722"/>
                      <a:pt x="1735713" y="1418476"/>
                    </a:cubicBezTo>
                    <a:cubicBezTo>
                      <a:pt x="1735713" y="1424231"/>
                      <a:pt x="1724218" y="1429985"/>
                      <a:pt x="1718470" y="1432862"/>
                    </a:cubicBezTo>
                    <a:cubicBezTo>
                      <a:pt x="1709848" y="1438617"/>
                      <a:pt x="1724218" y="1447249"/>
                      <a:pt x="1712722" y="1455881"/>
                    </a:cubicBezTo>
                    <a:cubicBezTo>
                      <a:pt x="1701227" y="1464512"/>
                      <a:pt x="1718470" y="1467390"/>
                      <a:pt x="1718470" y="1487531"/>
                    </a:cubicBezTo>
                    <a:cubicBezTo>
                      <a:pt x="1715596" y="1484653"/>
                      <a:pt x="1709848" y="1484653"/>
                      <a:pt x="1709848" y="1484653"/>
                    </a:cubicBezTo>
                    <a:cubicBezTo>
                      <a:pt x="1698353" y="1484653"/>
                      <a:pt x="1678236" y="1473144"/>
                      <a:pt x="1675362" y="1473144"/>
                    </a:cubicBezTo>
                    <a:cubicBezTo>
                      <a:pt x="1669614" y="1473144"/>
                      <a:pt x="1672488" y="1461635"/>
                      <a:pt x="1666740" y="1455881"/>
                    </a:cubicBezTo>
                    <a:cubicBezTo>
                      <a:pt x="1663866" y="1453003"/>
                      <a:pt x="1666740" y="1441494"/>
                      <a:pt x="1660992" y="1438617"/>
                    </a:cubicBezTo>
                    <a:cubicBezTo>
                      <a:pt x="1658118" y="1435740"/>
                      <a:pt x="1643749" y="1421353"/>
                      <a:pt x="1638001" y="1406967"/>
                    </a:cubicBezTo>
                    <a:cubicBezTo>
                      <a:pt x="1635127" y="1389703"/>
                      <a:pt x="1606389" y="1381072"/>
                      <a:pt x="1594893" y="1381072"/>
                    </a:cubicBezTo>
                    <a:cubicBezTo>
                      <a:pt x="1586272" y="1381072"/>
                      <a:pt x="1580524" y="1401212"/>
                      <a:pt x="1577650" y="1404090"/>
                    </a:cubicBezTo>
                    <a:cubicBezTo>
                      <a:pt x="1574776" y="1404090"/>
                      <a:pt x="1554659" y="1392581"/>
                      <a:pt x="1548911" y="1389703"/>
                    </a:cubicBezTo>
                    <a:cubicBezTo>
                      <a:pt x="1543164" y="1386826"/>
                      <a:pt x="1540290" y="1381072"/>
                      <a:pt x="1540290" y="1372440"/>
                    </a:cubicBezTo>
                    <a:cubicBezTo>
                      <a:pt x="1540290" y="1366685"/>
                      <a:pt x="1528794" y="1355176"/>
                      <a:pt x="1525920" y="1355176"/>
                    </a:cubicBezTo>
                    <a:cubicBezTo>
                      <a:pt x="1520173" y="1352299"/>
                      <a:pt x="1497182" y="1329281"/>
                      <a:pt x="1497182" y="1329281"/>
                    </a:cubicBezTo>
                    <a:cubicBezTo>
                      <a:pt x="1497182" y="1329281"/>
                      <a:pt x="1497182" y="1329281"/>
                      <a:pt x="1459821" y="1329281"/>
                    </a:cubicBezTo>
                    <a:cubicBezTo>
                      <a:pt x="1459821" y="1329281"/>
                      <a:pt x="1459821" y="1329281"/>
                      <a:pt x="1451200" y="1340790"/>
                    </a:cubicBezTo>
                    <a:cubicBezTo>
                      <a:pt x="1451200" y="1340790"/>
                      <a:pt x="1451200" y="1340790"/>
                      <a:pt x="1382227" y="1340790"/>
                    </a:cubicBezTo>
                    <a:cubicBezTo>
                      <a:pt x="1382227" y="1340790"/>
                      <a:pt x="1330497" y="1320649"/>
                      <a:pt x="1319001" y="1317771"/>
                    </a:cubicBezTo>
                    <a:cubicBezTo>
                      <a:pt x="1310380" y="1317771"/>
                      <a:pt x="1293137" y="1306262"/>
                      <a:pt x="1293137" y="1306262"/>
                    </a:cubicBezTo>
                    <a:cubicBezTo>
                      <a:pt x="1293137" y="1306262"/>
                      <a:pt x="1293137" y="1306262"/>
                      <a:pt x="1238533" y="1312017"/>
                    </a:cubicBezTo>
                    <a:cubicBezTo>
                      <a:pt x="1235659" y="1306262"/>
                      <a:pt x="1232785" y="1300508"/>
                      <a:pt x="1232785" y="1297631"/>
                    </a:cubicBezTo>
                    <a:cubicBezTo>
                      <a:pt x="1229911" y="1286121"/>
                      <a:pt x="1215542" y="1271735"/>
                      <a:pt x="1209794" y="1268858"/>
                    </a:cubicBezTo>
                    <a:cubicBezTo>
                      <a:pt x="1204047" y="1268858"/>
                      <a:pt x="1198299" y="1271735"/>
                      <a:pt x="1189677" y="1265981"/>
                    </a:cubicBezTo>
                    <a:cubicBezTo>
                      <a:pt x="1178182" y="1260226"/>
                      <a:pt x="1169560" y="1254471"/>
                      <a:pt x="1158065" y="1254471"/>
                    </a:cubicBezTo>
                    <a:cubicBezTo>
                      <a:pt x="1149443" y="1254471"/>
                      <a:pt x="1160938" y="1242962"/>
                      <a:pt x="1146569" y="1231453"/>
                    </a:cubicBezTo>
                    <a:cubicBezTo>
                      <a:pt x="1132200" y="1217067"/>
                      <a:pt x="1120704" y="1208435"/>
                      <a:pt x="1120704" y="1202680"/>
                    </a:cubicBezTo>
                    <a:cubicBezTo>
                      <a:pt x="1120704" y="1196926"/>
                      <a:pt x="1126452" y="1188294"/>
                      <a:pt x="1117830" y="1185417"/>
                    </a:cubicBezTo>
                    <a:cubicBezTo>
                      <a:pt x="1109209" y="1179662"/>
                      <a:pt x="1109209" y="1179662"/>
                      <a:pt x="1109209" y="1168153"/>
                    </a:cubicBezTo>
                    <a:cubicBezTo>
                      <a:pt x="1109209" y="1159521"/>
                      <a:pt x="1103461" y="1165276"/>
                      <a:pt x="1097713" y="1156644"/>
                    </a:cubicBezTo>
                    <a:cubicBezTo>
                      <a:pt x="1091965" y="1145135"/>
                      <a:pt x="1086218" y="1139380"/>
                      <a:pt x="1077596" y="1136503"/>
                    </a:cubicBezTo>
                    <a:cubicBezTo>
                      <a:pt x="1071848" y="1130749"/>
                      <a:pt x="1077596" y="1113485"/>
                      <a:pt x="1071848" y="1104853"/>
                    </a:cubicBezTo>
                    <a:cubicBezTo>
                      <a:pt x="1066101" y="1093344"/>
                      <a:pt x="1063227" y="1084712"/>
                      <a:pt x="1068974" y="1073203"/>
                    </a:cubicBezTo>
                    <a:cubicBezTo>
                      <a:pt x="1071848" y="1058817"/>
                      <a:pt x="1066101" y="1044430"/>
                      <a:pt x="1060353" y="1032921"/>
                    </a:cubicBezTo>
                    <a:cubicBezTo>
                      <a:pt x="1051731" y="1021412"/>
                      <a:pt x="1066101" y="1004149"/>
                      <a:pt x="1066101" y="995517"/>
                    </a:cubicBezTo>
                    <a:cubicBezTo>
                      <a:pt x="1068974" y="984008"/>
                      <a:pt x="1068974" y="952358"/>
                      <a:pt x="1068974" y="935094"/>
                    </a:cubicBezTo>
                    <a:cubicBezTo>
                      <a:pt x="1071848" y="917830"/>
                      <a:pt x="1068974" y="912076"/>
                      <a:pt x="1074722" y="912076"/>
                    </a:cubicBezTo>
                    <a:cubicBezTo>
                      <a:pt x="1083344" y="914953"/>
                      <a:pt x="1083344" y="909198"/>
                      <a:pt x="1074722" y="906321"/>
                    </a:cubicBezTo>
                    <a:cubicBezTo>
                      <a:pt x="1066101" y="900567"/>
                      <a:pt x="1071848" y="894812"/>
                      <a:pt x="1063227" y="883303"/>
                    </a:cubicBezTo>
                    <a:cubicBezTo>
                      <a:pt x="1054605" y="871794"/>
                      <a:pt x="1051731" y="857408"/>
                      <a:pt x="1051731" y="851653"/>
                    </a:cubicBezTo>
                    <a:cubicBezTo>
                      <a:pt x="1051731" y="848776"/>
                      <a:pt x="1051731" y="848776"/>
                      <a:pt x="1051731" y="848776"/>
                    </a:cubicBezTo>
                    <a:cubicBezTo>
                      <a:pt x="1066101" y="851653"/>
                      <a:pt x="1077596" y="851653"/>
                      <a:pt x="1089092" y="848776"/>
                    </a:cubicBezTo>
                    <a:cubicBezTo>
                      <a:pt x="1089092" y="854530"/>
                      <a:pt x="1091965" y="857408"/>
                      <a:pt x="1094839" y="857408"/>
                    </a:cubicBezTo>
                    <a:cubicBezTo>
                      <a:pt x="1100587" y="857408"/>
                      <a:pt x="1103461" y="868917"/>
                      <a:pt x="1097713" y="871794"/>
                    </a:cubicBezTo>
                    <a:cubicBezTo>
                      <a:pt x="1091965" y="874671"/>
                      <a:pt x="1091965" y="886180"/>
                      <a:pt x="1100587" y="886180"/>
                    </a:cubicBezTo>
                    <a:cubicBezTo>
                      <a:pt x="1109209" y="886180"/>
                      <a:pt x="1112083" y="868917"/>
                      <a:pt x="1109209" y="860285"/>
                    </a:cubicBezTo>
                    <a:cubicBezTo>
                      <a:pt x="1106335" y="848776"/>
                      <a:pt x="1112083" y="843021"/>
                      <a:pt x="1103461" y="834389"/>
                    </a:cubicBezTo>
                    <a:cubicBezTo>
                      <a:pt x="1103461" y="834389"/>
                      <a:pt x="1103461" y="831512"/>
                      <a:pt x="1100587" y="831512"/>
                    </a:cubicBezTo>
                    <a:cubicBezTo>
                      <a:pt x="1100587" y="831512"/>
                      <a:pt x="1100587" y="831512"/>
                      <a:pt x="1767326" y="828635"/>
                    </a:cubicBezTo>
                    <a:cubicBezTo>
                      <a:pt x="1767326" y="828635"/>
                      <a:pt x="1768942" y="818924"/>
                      <a:pt x="1772175" y="816496"/>
                    </a:cubicBezTo>
                    <a:close/>
                    <a:moveTo>
                      <a:pt x="26828" y="670231"/>
                    </a:moveTo>
                    <a:cubicBezTo>
                      <a:pt x="32658" y="676062"/>
                      <a:pt x="26828" y="684807"/>
                      <a:pt x="15168" y="687722"/>
                    </a:cubicBezTo>
                    <a:cubicBezTo>
                      <a:pt x="3507" y="693552"/>
                      <a:pt x="20998" y="664401"/>
                      <a:pt x="26828" y="670231"/>
                    </a:cubicBezTo>
                    <a:close/>
                    <a:moveTo>
                      <a:pt x="94714" y="642054"/>
                    </a:moveTo>
                    <a:cubicBezTo>
                      <a:pt x="99298" y="640973"/>
                      <a:pt x="103793" y="640792"/>
                      <a:pt x="107389" y="642235"/>
                    </a:cubicBezTo>
                    <a:cubicBezTo>
                      <a:pt x="118896" y="645119"/>
                      <a:pt x="101636" y="650889"/>
                      <a:pt x="93005" y="650889"/>
                    </a:cubicBezTo>
                    <a:cubicBezTo>
                      <a:pt x="84375" y="650889"/>
                      <a:pt x="81499" y="659543"/>
                      <a:pt x="72868" y="656658"/>
                    </a:cubicBezTo>
                    <a:cubicBezTo>
                      <a:pt x="66396" y="656658"/>
                      <a:pt x="80959" y="645300"/>
                      <a:pt x="94714" y="642054"/>
                    </a:cubicBezTo>
                    <a:close/>
                    <a:moveTo>
                      <a:pt x="371702" y="512282"/>
                    </a:moveTo>
                    <a:cubicBezTo>
                      <a:pt x="374927" y="511569"/>
                      <a:pt x="377077" y="512995"/>
                      <a:pt x="377077" y="515847"/>
                    </a:cubicBezTo>
                    <a:cubicBezTo>
                      <a:pt x="377077" y="521550"/>
                      <a:pt x="388543" y="524402"/>
                      <a:pt x="382810" y="527254"/>
                    </a:cubicBezTo>
                    <a:cubicBezTo>
                      <a:pt x="377077" y="530105"/>
                      <a:pt x="365611" y="530105"/>
                      <a:pt x="365611" y="535809"/>
                    </a:cubicBezTo>
                    <a:cubicBezTo>
                      <a:pt x="365611" y="538661"/>
                      <a:pt x="379944" y="541512"/>
                      <a:pt x="374211" y="550067"/>
                    </a:cubicBezTo>
                    <a:cubicBezTo>
                      <a:pt x="368477" y="555771"/>
                      <a:pt x="348412" y="570030"/>
                      <a:pt x="342679" y="570030"/>
                    </a:cubicBezTo>
                    <a:cubicBezTo>
                      <a:pt x="336946" y="570030"/>
                      <a:pt x="336946" y="567178"/>
                      <a:pt x="331213" y="570030"/>
                    </a:cubicBezTo>
                    <a:cubicBezTo>
                      <a:pt x="322613" y="575733"/>
                      <a:pt x="316880" y="561474"/>
                      <a:pt x="319747" y="552919"/>
                    </a:cubicBezTo>
                    <a:cubicBezTo>
                      <a:pt x="322613" y="544364"/>
                      <a:pt x="336946" y="552919"/>
                      <a:pt x="336946" y="547216"/>
                    </a:cubicBezTo>
                    <a:cubicBezTo>
                      <a:pt x="339812" y="541512"/>
                      <a:pt x="348412" y="532957"/>
                      <a:pt x="359878" y="521550"/>
                    </a:cubicBezTo>
                    <a:cubicBezTo>
                      <a:pt x="364178" y="515847"/>
                      <a:pt x="368477" y="512995"/>
                      <a:pt x="371702" y="512282"/>
                    </a:cubicBezTo>
                    <a:close/>
                    <a:moveTo>
                      <a:pt x="23907" y="448441"/>
                    </a:moveTo>
                    <a:cubicBezTo>
                      <a:pt x="29316" y="446984"/>
                      <a:pt x="35086" y="447713"/>
                      <a:pt x="35086" y="452085"/>
                    </a:cubicBezTo>
                    <a:cubicBezTo>
                      <a:pt x="37970" y="460831"/>
                      <a:pt x="46624" y="446255"/>
                      <a:pt x="52394" y="452085"/>
                    </a:cubicBezTo>
                    <a:cubicBezTo>
                      <a:pt x="58163" y="457916"/>
                      <a:pt x="55278" y="466661"/>
                      <a:pt x="49509" y="469576"/>
                    </a:cubicBezTo>
                    <a:cubicBezTo>
                      <a:pt x="37970" y="472491"/>
                      <a:pt x="17778" y="466661"/>
                      <a:pt x="14893" y="457916"/>
                    </a:cubicBezTo>
                    <a:cubicBezTo>
                      <a:pt x="13451" y="453543"/>
                      <a:pt x="18499" y="449899"/>
                      <a:pt x="23907" y="448441"/>
                    </a:cubicBezTo>
                    <a:close/>
                    <a:moveTo>
                      <a:pt x="276620" y="0"/>
                    </a:moveTo>
                    <a:cubicBezTo>
                      <a:pt x="282368" y="2881"/>
                      <a:pt x="296736" y="5761"/>
                      <a:pt x="293862" y="11523"/>
                    </a:cubicBezTo>
                    <a:cubicBezTo>
                      <a:pt x="293862" y="14403"/>
                      <a:pt x="282368" y="17284"/>
                      <a:pt x="285241" y="20165"/>
                    </a:cubicBezTo>
                    <a:cubicBezTo>
                      <a:pt x="290988" y="25926"/>
                      <a:pt x="299609" y="23046"/>
                      <a:pt x="305357" y="17284"/>
                    </a:cubicBezTo>
                    <a:cubicBezTo>
                      <a:pt x="308230" y="11523"/>
                      <a:pt x="316851" y="8642"/>
                      <a:pt x="316851" y="14403"/>
                    </a:cubicBezTo>
                    <a:cubicBezTo>
                      <a:pt x="316851" y="20165"/>
                      <a:pt x="319725" y="25926"/>
                      <a:pt x="328346" y="23046"/>
                    </a:cubicBezTo>
                    <a:cubicBezTo>
                      <a:pt x="336967" y="23046"/>
                      <a:pt x="365703" y="14403"/>
                      <a:pt x="371450" y="23046"/>
                    </a:cubicBezTo>
                    <a:cubicBezTo>
                      <a:pt x="374324" y="31688"/>
                      <a:pt x="368577" y="37449"/>
                      <a:pt x="377197" y="37449"/>
                    </a:cubicBezTo>
                    <a:cubicBezTo>
                      <a:pt x="388692" y="34568"/>
                      <a:pt x="385818" y="46091"/>
                      <a:pt x="394439" y="43211"/>
                    </a:cubicBezTo>
                    <a:cubicBezTo>
                      <a:pt x="400187" y="40330"/>
                      <a:pt x="431797" y="34568"/>
                      <a:pt x="454786" y="37449"/>
                    </a:cubicBezTo>
                    <a:cubicBezTo>
                      <a:pt x="477775" y="43211"/>
                      <a:pt x="489269" y="57614"/>
                      <a:pt x="506511" y="54733"/>
                    </a:cubicBezTo>
                    <a:cubicBezTo>
                      <a:pt x="523753" y="51853"/>
                      <a:pt x="535247" y="54733"/>
                      <a:pt x="543868" y="60495"/>
                    </a:cubicBezTo>
                    <a:cubicBezTo>
                      <a:pt x="552489" y="63376"/>
                      <a:pt x="578352" y="60495"/>
                      <a:pt x="589846" y="57614"/>
                    </a:cubicBezTo>
                    <a:cubicBezTo>
                      <a:pt x="601341" y="54733"/>
                      <a:pt x="624330" y="66256"/>
                      <a:pt x="641572" y="72018"/>
                    </a:cubicBezTo>
                    <a:cubicBezTo>
                      <a:pt x="644445" y="72018"/>
                      <a:pt x="647319" y="72018"/>
                      <a:pt x="653066" y="74898"/>
                    </a:cubicBezTo>
                    <a:cubicBezTo>
                      <a:pt x="653066" y="74898"/>
                      <a:pt x="653066" y="74898"/>
                      <a:pt x="653066" y="446510"/>
                    </a:cubicBezTo>
                    <a:cubicBezTo>
                      <a:pt x="653066" y="446510"/>
                      <a:pt x="661687" y="452271"/>
                      <a:pt x="664561" y="449391"/>
                    </a:cubicBezTo>
                    <a:cubicBezTo>
                      <a:pt x="667435" y="443629"/>
                      <a:pt x="676055" y="449391"/>
                      <a:pt x="687550" y="443629"/>
                    </a:cubicBezTo>
                    <a:cubicBezTo>
                      <a:pt x="699045" y="437868"/>
                      <a:pt x="704792" y="449391"/>
                      <a:pt x="704792" y="455152"/>
                    </a:cubicBezTo>
                    <a:cubicBezTo>
                      <a:pt x="704792" y="460913"/>
                      <a:pt x="722034" y="472436"/>
                      <a:pt x="727781" y="481078"/>
                    </a:cubicBezTo>
                    <a:cubicBezTo>
                      <a:pt x="736402" y="489720"/>
                      <a:pt x="739275" y="498363"/>
                      <a:pt x="747896" y="492601"/>
                    </a:cubicBezTo>
                    <a:cubicBezTo>
                      <a:pt x="753644" y="486840"/>
                      <a:pt x="768012" y="483959"/>
                      <a:pt x="768012" y="475317"/>
                    </a:cubicBezTo>
                    <a:cubicBezTo>
                      <a:pt x="768012" y="466675"/>
                      <a:pt x="802495" y="463794"/>
                      <a:pt x="802495" y="478198"/>
                    </a:cubicBezTo>
                    <a:cubicBezTo>
                      <a:pt x="802495" y="489720"/>
                      <a:pt x="834105" y="504124"/>
                      <a:pt x="854221" y="535812"/>
                    </a:cubicBezTo>
                    <a:cubicBezTo>
                      <a:pt x="871463" y="570380"/>
                      <a:pt x="868589" y="576142"/>
                      <a:pt x="897325" y="587665"/>
                    </a:cubicBezTo>
                    <a:cubicBezTo>
                      <a:pt x="923188" y="599187"/>
                      <a:pt x="923188" y="604949"/>
                      <a:pt x="920314" y="613591"/>
                    </a:cubicBezTo>
                    <a:cubicBezTo>
                      <a:pt x="917441" y="622233"/>
                      <a:pt x="937556" y="627994"/>
                      <a:pt x="926062" y="636637"/>
                    </a:cubicBezTo>
                    <a:cubicBezTo>
                      <a:pt x="920314" y="639517"/>
                      <a:pt x="914567" y="642398"/>
                      <a:pt x="908820" y="648159"/>
                    </a:cubicBezTo>
                    <a:cubicBezTo>
                      <a:pt x="908820" y="645279"/>
                      <a:pt x="908820" y="645279"/>
                      <a:pt x="908820" y="645279"/>
                    </a:cubicBezTo>
                    <a:cubicBezTo>
                      <a:pt x="908820" y="636637"/>
                      <a:pt x="897325" y="648159"/>
                      <a:pt x="897325" y="642398"/>
                    </a:cubicBezTo>
                    <a:cubicBezTo>
                      <a:pt x="897325" y="636637"/>
                      <a:pt x="903073" y="627994"/>
                      <a:pt x="897325" y="625114"/>
                    </a:cubicBezTo>
                    <a:cubicBezTo>
                      <a:pt x="888704" y="625114"/>
                      <a:pt x="888704" y="636637"/>
                      <a:pt x="885831" y="630875"/>
                    </a:cubicBezTo>
                    <a:cubicBezTo>
                      <a:pt x="880083" y="625114"/>
                      <a:pt x="871463" y="622233"/>
                      <a:pt x="871463" y="627994"/>
                    </a:cubicBezTo>
                    <a:cubicBezTo>
                      <a:pt x="871463" y="630875"/>
                      <a:pt x="871463" y="645279"/>
                      <a:pt x="868589" y="639517"/>
                    </a:cubicBezTo>
                    <a:cubicBezTo>
                      <a:pt x="862842" y="636637"/>
                      <a:pt x="854221" y="630875"/>
                      <a:pt x="854221" y="636637"/>
                    </a:cubicBezTo>
                    <a:cubicBezTo>
                      <a:pt x="851347" y="639517"/>
                      <a:pt x="854221" y="651040"/>
                      <a:pt x="845600" y="645279"/>
                    </a:cubicBezTo>
                    <a:cubicBezTo>
                      <a:pt x="836979" y="636637"/>
                      <a:pt x="848473" y="627994"/>
                      <a:pt x="845600" y="619352"/>
                    </a:cubicBezTo>
                    <a:cubicBezTo>
                      <a:pt x="842726" y="613591"/>
                      <a:pt x="834105" y="602068"/>
                      <a:pt x="842726" y="602068"/>
                    </a:cubicBezTo>
                    <a:cubicBezTo>
                      <a:pt x="848473" y="602068"/>
                      <a:pt x="857094" y="619352"/>
                      <a:pt x="862842" y="610710"/>
                    </a:cubicBezTo>
                    <a:cubicBezTo>
                      <a:pt x="868589" y="604949"/>
                      <a:pt x="874336" y="604949"/>
                      <a:pt x="874336" y="599187"/>
                    </a:cubicBezTo>
                    <a:cubicBezTo>
                      <a:pt x="874336" y="593426"/>
                      <a:pt x="862842" y="573261"/>
                      <a:pt x="857094" y="576142"/>
                    </a:cubicBezTo>
                    <a:cubicBezTo>
                      <a:pt x="848473" y="576142"/>
                      <a:pt x="848473" y="587665"/>
                      <a:pt x="857094" y="587665"/>
                    </a:cubicBezTo>
                    <a:cubicBezTo>
                      <a:pt x="862842" y="587665"/>
                      <a:pt x="871463" y="599187"/>
                      <a:pt x="865715" y="599187"/>
                    </a:cubicBezTo>
                    <a:cubicBezTo>
                      <a:pt x="859968" y="602068"/>
                      <a:pt x="848473" y="593426"/>
                      <a:pt x="845600" y="584784"/>
                    </a:cubicBezTo>
                    <a:cubicBezTo>
                      <a:pt x="842726" y="576142"/>
                      <a:pt x="831232" y="596307"/>
                      <a:pt x="828358" y="587665"/>
                    </a:cubicBezTo>
                    <a:cubicBezTo>
                      <a:pt x="828358" y="579022"/>
                      <a:pt x="825484" y="596307"/>
                      <a:pt x="819737" y="596307"/>
                    </a:cubicBezTo>
                    <a:cubicBezTo>
                      <a:pt x="816864" y="596307"/>
                      <a:pt x="813990" y="573261"/>
                      <a:pt x="816864" y="570380"/>
                    </a:cubicBezTo>
                    <a:cubicBezTo>
                      <a:pt x="819737" y="567500"/>
                      <a:pt x="831232" y="570380"/>
                      <a:pt x="831232" y="564619"/>
                    </a:cubicBezTo>
                    <a:cubicBezTo>
                      <a:pt x="831232" y="558858"/>
                      <a:pt x="842726" y="558858"/>
                      <a:pt x="839853" y="547335"/>
                    </a:cubicBezTo>
                    <a:cubicBezTo>
                      <a:pt x="834105" y="535812"/>
                      <a:pt x="828358" y="524289"/>
                      <a:pt x="825484" y="530050"/>
                    </a:cubicBezTo>
                    <a:cubicBezTo>
                      <a:pt x="822611" y="538693"/>
                      <a:pt x="831232" y="550215"/>
                      <a:pt x="825484" y="553096"/>
                    </a:cubicBezTo>
                    <a:cubicBezTo>
                      <a:pt x="816864" y="558858"/>
                      <a:pt x="813990" y="564619"/>
                      <a:pt x="811116" y="561738"/>
                    </a:cubicBezTo>
                    <a:cubicBezTo>
                      <a:pt x="808243" y="558858"/>
                      <a:pt x="813990" y="547335"/>
                      <a:pt x="808243" y="544454"/>
                    </a:cubicBezTo>
                    <a:cubicBezTo>
                      <a:pt x="799622" y="541573"/>
                      <a:pt x="799622" y="553096"/>
                      <a:pt x="802495" y="561738"/>
                    </a:cubicBezTo>
                    <a:cubicBezTo>
                      <a:pt x="808243" y="567500"/>
                      <a:pt x="811116" y="584784"/>
                      <a:pt x="805369" y="587665"/>
                    </a:cubicBezTo>
                    <a:cubicBezTo>
                      <a:pt x="802495" y="590545"/>
                      <a:pt x="802495" y="576142"/>
                      <a:pt x="793874" y="573261"/>
                    </a:cubicBezTo>
                    <a:cubicBezTo>
                      <a:pt x="788127" y="570380"/>
                      <a:pt x="793874" y="558858"/>
                      <a:pt x="788127" y="555977"/>
                    </a:cubicBezTo>
                    <a:cubicBezTo>
                      <a:pt x="779506" y="555977"/>
                      <a:pt x="765138" y="541573"/>
                      <a:pt x="768012" y="532931"/>
                    </a:cubicBezTo>
                    <a:cubicBezTo>
                      <a:pt x="768012" y="524289"/>
                      <a:pt x="785254" y="524289"/>
                      <a:pt x="782380" y="530050"/>
                    </a:cubicBezTo>
                    <a:cubicBezTo>
                      <a:pt x="782380" y="532931"/>
                      <a:pt x="796748" y="541573"/>
                      <a:pt x="802495" y="532931"/>
                    </a:cubicBezTo>
                    <a:cubicBezTo>
                      <a:pt x="805369" y="521408"/>
                      <a:pt x="805369" y="507005"/>
                      <a:pt x="799622" y="501243"/>
                    </a:cubicBezTo>
                    <a:cubicBezTo>
                      <a:pt x="793874" y="492601"/>
                      <a:pt x="785254" y="481078"/>
                      <a:pt x="791001" y="498363"/>
                    </a:cubicBezTo>
                    <a:cubicBezTo>
                      <a:pt x="793874" y="515647"/>
                      <a:pt x="799622" y="530050"/>
                      <a:pt x="788127" y="518528"/>
                    </a:cubicBezTo>
                    <a:cubicBezTo>
                      <a:pt x="776633" y="509885"/>
                      <a:pt x="782380" y="518528"/>
                      <a:pt x="768012" y="509885"/>
                    </a:cubicBezTo>
                    <a:cubicBezTo>
                      <a:pt x="753644" y="498363"/>
                      <a:pt x="770885" y="530050"/>
                      <a:pt x="753644" y="521408"/>
                    </a:cubicBezTo>
                    <a:cubicBezTo>
                      <a:pt x="736402" y="512766"/>
                      <a:pt x="733528" y="504124"/>
                      <a:pt x="724907" y="498363"/>
                    </a:cubicBezTo>
                    <a:cubicBezTo>
                      <a:pt x="719160" y="489720"/>
                      <a:pt x="704792" y="486840"/>
                      <a:pt x="699045" y="483959"/>
                    </a:cubicBezTo>
                    <a:cubicBezTo>
                      <a:pt x="690424" y="481078"/>
                      <a:pt x="681803" y="481078"/>
                      <a:pt x="684676" y="475317"/>
                    </a:cubicBezTo>
                    <a:cubicBezTo>
                      <a:pt x="690424" y="469555"/>
                      <a:pt x="699045" y="466675"/>
                      <a:pt x="690424" y="460913"/>
                    </a:cubicBezTo>
                    <a:cubicBezTo>
                      <a:pt x="681803" y="452271"/>
                      <a:pt x="678929" y="472436"/>
                      <a:pt x="661687" y="469555"/>
                    </a:cubicBezTo>
                    <a:cubicBezTo>
                      <a:pt x="644445" y="466675"/>
                      <a:pt x="647319" y="455152"/>
                      <a:pt x="638698" y="455152"/>
                    </a:cubicBezTo>
                    <a:cubicBezTo>
                      <a:pt x="632951" y="455152"/>
                      <a:pt x="604215" y="458033"/>
                      <a:pt x="586973" y="458033"/>
                    </a:cubicBezTo>
                    <a:cubicBezTo>
                      <a:pt x="569731" y="455152"/>
                      <a:pt x="561110" y="452271"/>
                      <a:pt x="561110" y="449391"/>
                    </a:cubicBezTo>
                    <a:cubicBezTo>
                      <a:pt x="561110" y="443629"/>
                      <a:pt x="561110" y="437868"/>
                      <a:pt x="555363" y="443629"/>
                    </a:cubicBezTo>
                    <a:cubicBezTo>
                      <a:pt x="549616" y="449391"/>
                      <a:pt x="546742" y="452271"/>
                      <a:pt x="540995" y="446510"/>
                    </a:cubicBezTo>
                    <a:cubicBezTo>
                      <a:pt x="532374" y="440748"/>
                      <a:pt x="526626" y="443629"/>
                      <a:pt x="520879" y="449391"/>
                    </a:cubicBezTo>
                    <a:cubicBezTo>
                      <a:pt x="512258" y="455152"/>
                      <a:pt x="509385" y="443629"/>
                      <a:pt x="518006" y="440748"/>
                    </a:cubicBezTo>
                    <a:cubicBezTo>
                      <a:pt x="526626" y="437868"/>
                      <a:pt x="538121" y="440748"/>
                      <a:pt x="529500" y="432106"/>
                    </a:cubicBezTo>
                    <a:cubicBezTo>
                      <a:pt x="520879" y="426345"/>
                      <a:pt x="515132" y="437868"/>
                      <a:pt x="509385" y="429225"/>
                    </a:cubicBezTo>
                    <a:cubicBezTo>
                      <a:pt x="503637" y="417703"/>
                      <a:pt x="497890" y="426345"/>
                      <a:pt x="492143" y="420583"/>
                    </a:cubicBezTo>
                    <a:cubicBezTo>
                      <a:pt x="486396" y="417703"/>
                      <a:pt x="480648" y="414822"/>
                      <a:pt x="477775" y="423464"/>
                    </a:cubicBezTo>
                    <a:cubicBezTo>
                      <a:pt x="477775" y="432106"/>
                      <a:pt x="466280" y="423464"/>
                      <a:pt x="472027" y="434987"/>
                    </a:cubicBezTo>
                    <a:cubicBezTo>
                      <a:pt x="474901" y="443629"/>
                      <a:pt x="486396" y="446510"/>
                      <a:pt x="480648" y="449391"/>
                    </a:cubicBezTo>
                    <a:cubicBezTo>
                      <a:pt x="474901" y="452271"/>
                      <a:pt x="486396" y="460913"/>
                      <a:pt x="480648" y="460913"/>
                    </a:cubicBezTo>
                    <a:cubicBezTo>
                      <a:pt x="474901" y="463794"/>
                      <a:pt x="463407" y="455152"/>
                      <a:pt x="446165" y="463794"/>
                    </a:cubicBezTo>
                    <a:cubicBezTo>
                      <a:pt x="428923" y="472436"/>
                      <a:pt x="411681" y="489720"/>
                      <a:pt x="397313" y="489720"/>
                    </a:cubicBezTo>
                    <a:cubicBezTo>
                      <a:pt x="385818" y="489720"/>
                      <a:pt x="380071" y="483959"/>
                      <a:pt x="388692" y="481078"/>
                    </a:cubicBezTo>
                    <a:cubicBezTo>
                      <a:pt x="397313" y="478198"/>
                      <a:pt x="405934" y="472436"/>
                      <a:pt x="397313" y="469555"/>
                    </a:cubicBezTo>
                    <a:cubicBezTo>
                      <a:pt x="388692" y="469555"/>
                      <a:pt x="388692" y="463794"/>
                      <a:pt x="394439" y="452271"/>
                    </a:cubicBezTo>
                    <a:cubicBezTo>
                      <a:pt x="403060" y="443629"/>
                      <a:pt x="394439" y="440748"/>
                      <a:pt x="405934" y="432106"/>
                    </a:cubicBezTo>
                    <a:cubicBezTo>
                      <a:pt x="414555" y="420583"/>
                      <a:pt x="420302" y="420583"/>
                      <a:pt x="431797" y="426345"/>
                    </a:cubicBezTo>
                    <a:cubicBezTo>
                      <a:pt x="440417" y="432106"/>
                      <a:pt x="443291" y="417703"/>
                      <a:pt x="428923" y="417703"/>
                    </a:cubicBezTo>
                    <a:cubicBezTo>
                      <a:pt x="414555" y="417703"/>
                      <a:pt x="423176" y="406180"/>
                      <a:pt x="414555" y="411941"/>
                    </a:cubicBezTo>
                    <a:cubicBezTo>
                      <a:pt x="408807" y="414822"/>
                      <a:pt x="400187" y="426345"/>
                      <a:pt x="394439" y="426345"/>
                    </a:cubicBezTo>
                    <a:cubicBezTo>
                      <a:pt x="388692" y="426345"/>
                      <a:pt x="388692" y="432106"/>
                      <a:pt x="382945" y="440748"/>
                    </a:cubicBezTo>
                    <a:cubicBezTo>
                      <a:pt x="374324" y="446510"/>
                      <a:pt x="365703" y="449391"/>
                      <a:pt x="365703" y="458033"/>
                    </a:cubicBezTo>
                    <a:cubicBezTo>
                      <a:pt x="365703" y="466675"/>
                      <a:pt x="357082" y="472436"/>
                      <a:pt x="351335" y="472436"/>
                    </a:cubicBezTo>
                    <a:cubicBezTo>
                      <a:pt x="342714" y="472436"/>
                      <a:pt x="328346" y="486840"/>
                      <a:pt x="331219" y="489720"/>
                    </a:cubicBezTo>
                    <a:cubicBezTo>
                      <a:pt x="331219" y="492601"/>
                      <a:pt x="348461" y="492601"/>
                      <a:pt x="348461" y="498363"/>
                    </a:cubicBezTo>
                    <a:cubicBezTo>
                      <a:pt x="348461" y="504124"/>
                      <a:pt x="342714" y="509885"/>
                      <a:pt x="336967" y="512766"/>
                    </a:cubicBezTo>
                    <a:cubicBezTo>
                      <a:pt x="331219" y="512766"/>
                      <a:pt x="334093" y="527170"/>
                      <a:pt x="328346" y="530050"/>
                    </a:cubicBezTo>
                    <a:cubicBezTo>
                      <a:pt x="322598" y="532931"/>
                      <a:pt x="319725" y="530050"/>
                      <a:pt x="311104" y="535812"/>
                    </a:cubicBezTo>
                    <a:cubicBezTo>
                      <a:pt x="302483" y="544454"/>
                      <a:pt x="290988" y="553096"/>
                      <a:pt x="282368" y="553096"/>
                    </a:cubicBezTo>
                    <a:cubicBezTo>
                      <a:pt x="276620" y="553096"/>
                      <a:pt x="279494" y="564619"/>
                      <a:pt x="273747" y="564619"/>
                    </a:cubicBezTo>
                    <a:cubicBezTo>
                      <a:pt x="267999" y="567500"/>
                      <a:pt x="233516" y="584784"/>
                      <a:pt x="230642" y="590545"/>
                    </a:cubicBezTo>
                    <a:cubicBezTo>
                      <a:pt x="227768" y="599187"/>
                      <a:pt x="230642" y="602068"/>
                      <a:pt x="216274" y="604949"/>
                    </a:cubicBezTo>
                    <a:cubicBezTo>
                      <a:pt x="201906" y="607830"/>
                      <a:pt x="199032" y="613591"/>
                      <a:pt x="193285" y="613591"/>
                    </a:cubicBezTo>
                    <a:cubicBezTo>
                      <a:pt x="187538" y="613591"/>
                      <a:pt x="181790" y="610710"/>
                      <a:pt x="176043" y="616472"/>
                    </a:cubicBezTo>
                    <a:cubicBezTo>
                      <a:pt x="170296" y="619352"/>
                      <a:pt x="161675" y="627994"/>
                      <a:pt x="155928" y="622233"/>
                    </a:cubicBezTo>
                    <a:cubicBezTo>
                      <a:pt x="153054" y="619352"/>
                      <a:pt x="147307" y="616472"/>
                      <a:pt x="147307" y="622233"/>
                    </a:cubicBezTo>
                    <a:cubicBezTo>
                      <a:pt x="147307" y="630875"/>
                      <a:pt x="121444" y="642398"/>
                      <a:pt x="118570" y="639517"/>
                    </a:cubicBezTo>
                    <a:cubicBezTo>
                      <a:pt x="112823" y="633756"/>
                      <a:pt x="132939" y="625114"/>
                      <a:pt x="135812" y="613591"/>
                    </a:cubicBezTo>
                    <a:cubicBezTo>
                      <a:pt x="141559" y="599187"/>
                      <a:pt x="170296" y="613591"/>
                      <a:pt x="173169" y="607830"/>
                    </a:cubicBezTo>
                    <a:cubicBezTo>
                      <a:pt x="176043" y="604949"/>
                      <a:pt x="201906" y="579022"/>
                      <a:pt x="213400" y="576142"/>
                    </a:cubicBezTo>
                    <a:cubicBezTo>
                      <a:pt x="227768" y="576142"/>
                      <a:pt x="236389" y="553096"/>
                      <a:pt x="245010" y="550215"/>
                    </a:cubicBezTo>
                    <a:cubicBezTo>
                      <a:pt x="253631" y="547335"/>
                      <a:pt x="242137" y="527170"/>
                      <a:pt x="253631" y="512766"/>
                    </a:cubicBezTo>
                    <a:cubicBezTo>
                      <a:pt x="262252" y="501243"/>
                      <a:pt x="267999" y="492601"/>
                      <a:pt x="253631" y="501243"/>
                    </a:cubicBezTo>
                    <a:cubicBezTo>
                      <a:pt x="236389" y="507005"/>
                      <a:pt x="227768" y="507005"/>
                      <a:pt x="224895" y="498363"/>
                    </a:cubicBezTo>
                    <a:cubicBezTo>
                      <a:pt x="224895" y="489720"/>
                      <a:pt x="216274" y="501243"/>
                      <a:pt x="216274" y="509885"/>
                    </a:cubicBezTo>
                    <a:cubicBezTo>
                      <a:pt x="216274" y="521408"/>
                      <a:pt x="213400" y="518528"/>
                      <a:pt x="201906" y="507005"/>
                    </a:cubicBezTo>
                    <a:cubicBezTo>
                      <a:pt x="190411" y="492601"/>
                      <a:pt x="170296" y="495482"/>
                      <a:pt x="167422" y="504124"/>
                    </a:cubicBezTo>
                    <a:cubicBezTo>
                      <a:pt x="164549" y="509885"/>
                      <a:pt x="141559" y="512766"/>
                      <a:pt x="141559" y="507005"/>
                    </a:cubicBezTo>
                    <a:cubicBezTo>
                      <a:pt x="141559" y="498363"/>
                      <a:pt x="138686" y="486840"/>
                      <a:pt x="144433" y="481078"/>
                    </a:cubicBezTo>
                    <a:cubicBezTo>
                      <a:pt x="150180" y="478198"/>
                      <a:pt x="141559" y="460913"/>
                      <a:pt x="132939" y="455152"/>
                    </a:cubicBezTo>
                    <a:cubicBezTo>
                      <a:pt x="127191" y="449391"/>
                      <a:pt x="132939" y="463794"/>
                      <a:pt x="121444" y="463794"/>
                    </a:cubicBezTo>
                    <a:cubicBezTo>
                      <a:pt x="109949" y="466675"/>
                      <a:pt x="101329" y="475317"/>
                      <a:pt x="92708" y="469555"/>
                    </a:cubicBezTo>
                    <a:cubicBezTo>
                      <a:pt x="84087" y="460913"/>
                      <a:pt x="72592" y="443629"/>
                      <a:pt x="63971" y="440748"/>
                    </a:cubicBezTo>
                    <a:cubicBezTo>
                      <a:pt x="52477" y="437868"/>
                      <a:pt x="75466" y="426345"/>
                      <a:pt x="63971" y="417703"/>
                    </a:cubicBezTo>
                    <a:cubicBezTo>
                      <a:pt x="52477" y="409060"/>
                      <a:pt x="55350" y="420583"/>
                      <a:pt x="40982" y="403299"/>
                    </a:cubicBezTo>
                    <a:cubicBezTo>
                      <a:pt x="29488" y="383134"/>
                      <a:pt x="49603" y="400418"/>
                      <a:pt x="52477" y="380253"/>
                    </a:cubicBezTo>
                    <a:cubicBezTo>
                      <a:pt x="58224" y="362969"/>
                      <a:pt x="78340" y="371611"/>
                      <a:pt x="78340" y="362969"/>
                    </a:cubicBezTo>
                    <a:cubicBezTo>
                      <a:pt x="78340" y="354327"/>
                      <a:pt x="75466" y="339923"/>
                      <a:pt x="86960" y="339923"/>
                    </a:cubicBezTo>
                    <a:cubicBezTo>
                      <a:pt x="101329" y="339923"/>
                      <a:pt x="107076" y="354327"/>
                      <a:pt x="118570" y="348566"/>
                    </a:cubicBezTo>
                    <a:cubicBezTo>
                      <a:pt x="127191" y="339923"/>
                      <a:pt x="124318" y="328401"/>
                      <a:pt x="130065" y="328401"/>
                    </a:cubicBezTo>
                    <a:cubicBezTo>
                      <a:pt x="138686" y="328401"/>
                      <a:pt x="147307" y="334162"/>
                      <a:pt x="161675" y="325520"/>
                    </a:cubicBezTo>
                    <a:cubicBezTo>
                      <a:pt x="173169" y="316878"/>
                      <a:pt x="164549" y="299594"/>
                      <a:pt x="158801" y="293832"/>
                    </a:cubicBezTo>
                    <a:cubicBezTo>
                      <a:pt x="150180" y="285190"/>
                      <a:pt x="176043" y="288071"/>
                      <a:pt x="164549" y="276548"/>
                    </a:cubicBezTo>
                    <a:cubicBezTo>
                      <a:pt x="153054" y="265025"/>
                      <a:pt x="127191" y="285190"/>
                      <a:pt x="121444" y="290951"/>
                    </a:cubicBezTo>
                    <a:cubicBezTo>
                      <a:pt x="115697" y="299594"/>
                      <a:pt x="107076" y="288071"/>
                      <a:pt x="101329" y="288071"/>
                    </a:cubicBezTo>
                    <a:cubicBezTo>
                      <a:pt x="92708" y="288071"/>
                      <a:pt x="61098" y="296713"/>
                      <a:pt x="49603" y="288071"/>
                    </a:cubicBezTo>
                    <a:cubicBezTo>
                      <a:pt x="35235" y="282309"/>
                      <a:pt x="38109" y="273667"/>
                      <a:pt x="29488" y="270786"/>
                    </a:cubicBezTo>
                    <a:cubicBezTo>
                      <a:pt x="20867" y="267906"/>
                      <a:pt x="43856" y="262144"/>
                      <a:pt x="35235" y="259264"/>
                    </a:cubicBezTo>
                    <a:cubicBezTo>
                      <a:pt x="23740" y="256383"/>
                      <a:pt x="-4996" y="253502"/>
                      <a:pt x="751" y="244860"/>
                    </a:cubicBezTo>
                    <a:cubicBezTo>
                      <a:pt x="3625" y="239099"/>
                      <a:pt x="20867" y="233337"/>
                      <a:pt x="32361" y="227576"/>
                    </a:cubicBezTo>
                    <a:cubicBezTo>
                      <a:pt x="43856" y="218934"/>
                      <a:pt x="52477" y="233337"/>
                      <a:pt x="52477" y="224695"/>
                    </a:cubicBezTo>
                    <a:cubicBezTo>
                      <a:pt x="55350" y="216053"/>
                      <a:pt x="49603" y="218934"/>
                      <a:pt x="66845" y="210292"/>
                    </a:cubicBezTo>
                    <a:cubicBezTo>
                      <a:pt x="84087" y="198769"/>
                      <a:pt x="98455" y="204530"/>
                      <a:pt x="95581" y="207411"/>
                    </a:cubicBezTo>
                    <a:cubicBezTo>
                      <a:pt x="95581" y="213172"/>
                      <a:pt x="86960" y="227576"/>
                      <a:pt x="95581" y="224695"/>
                    </a:cubicBezTo>
                    <a:cubicBezTo>
                      <a:pt x="107076" y="224695"/>
                      <a:pt x="124318" y="221814"/>
                      <a:pt x="127191" y="227576"/>
                    </a:cubicBezTo>
                    <a:cubicBezTo>
                      <a:pt x="132939" y="233337"/>
                      <a:pt x="138686" y="227576"/>
                      <a:pt x="147307" y="221814"/>
                    </a:cubicBezTo>
                    <a:cubicBezTo>
                      <a:pt x="158801" y="213172"/>
                      <a:pt x="178917" y="218934"/>
                      <a:pt x="176043" y="213172"/>
                    </a:cubicBezTo>
                    <a:cubicBezTo>
                      <a:pt x="173169" y="204530"/>
                      <a:pt x="161675" y="210292"/>
                      <a:pt x="150180" y="207411"/>
                    </a:cubicBezTo>
                    <a:cubicBezTo>
                      <a:pt x="141559" y="201649"/>
                      <a:pt x="153054" y="187246"/>
                      <a:pt x="144433" y="187246"/>
                    </a:cubicBezTo>
                    <a:cubicBezTo>
                      <a:pt x="132939" y="184365"/>
                      <a:pt x="104202" y="193007"/>
                      <a:pt x="101329" y="184365"/>
                    </a:cubicBezTo>
                    <a:cubicBezTo>
                      <a:pt x="101329" y="178604"/>
                      <a:pt x="84087" y="149797"/>
                      <a:pt x="63971" y="144035"/>
                    </a:cubicBezTo>
                    <a:cubicBezTo>
                      <a:pt x="40982" y="138274"/>
                      <a:pt x="32361" y="132512"/>
                      <a:pt x="35235" y="126751"/>
                    </a:cubicBezTo>
                    <a:cubicBezTo>
                      <a:pt x="40982" y="120990"/>
                      <a:pt x="35235" y="109467"/>
                      <a:pt x="43856" y="109467"/>
                    </a:cubicBezTo>
                    <a:cubicBezTo>
                      <a:pt x="49603" y="109467"/>
                      <a:pt x="89834" y="115228"/>
                      <a:pt x="104202" y="97944"/>
                    </a:cubicBezTo>
                    <a:cubicBezTo>
                      <a:pt x="118570" y="83540"/>
                      <a:pt x="107076" y="77779"/>
                      <a:pt x="112823" y="72018"/>
                    </a:cubicBezTo>
                    <a:cubicBezTo>
                      <a:pt x="118570" y="66256"/>
                      <a:pt x="135812" y="48972"/>
                      <a:pt x="141559" y="48972"/>
                    </a:cubicBezTo>
                    <a:cubicBezTo>
                      <a:pt x="147307" y="48972"/>
                      <a:pt x="170296" y="51853"/>
                      <a:pt x="178917" y="43211"/>
                    </a:cubicBezTo>
                    <a:cubicBezTo>
                      <a:pt x="184664" y="34568"/>
                      <a:pt x="187538" y="51853"/>
                      <a:pt x="196159" y="43211"/>
                    </a:cubicBezTo>
                    <a:cubicBezTo>
                      <a:pt x="201906" y="37449"/>
                      <a:pt x="190411" y="37449"/>
                      <a:pt x="190411" y="31688"/>
                    </a:cubicBezTo>
                    <a:cubicBezTo>
                      <a:pt x="190411" y="25926"/>
                      <a:pt x="201906" y="23046"/>
                      <a:pt x="213400" y="25926"/>
                    </a:cubicBezTo>
                    <a:cubicBezTo>
                      <a:pt x="222021" y="25926"/>
                      <a:pt x="239263" y="25926"/>
                      <a:pt x="250758" y="17284"/>
                    </a:cubicBezTo>
                    <a:cubicBezTo>
                      <a:pt x="262252" y="5761"/>
                      <a:pt x="270873" y="0"/>
                      <a:pt x="27662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71" name="Freeform 157"/>
              <p:cNvSpPr>
                <a:spLocks noEditPoints="1"/>
              </p:cNvSpPr>
              <p:nvPr/>
            </p:nvSpPr>
            <p:spPr bwMode="auto">
              <a:xfrm>
                <a:off x="8649293" y="4637021"/>
                <a:ext cx="1045573" cy="954245"/>
              </a:xfrm>
              <a:custGeom>
                <a:avLst/>
                <a:gdLst>
                  <a:gd name="T0" fmla="*/ 342 w 347"/>
                  <a:gd name="T1" fmla="*/ 134 h 307"/>
                  <a:gd name="T2" fmla="*/ 328 w 347"/>
                  <a:gd name="T3" fmla="*/ 120 h 307"/>
                  <a:gd name="T4" fmla="*/ 317 w 347"/>
                  <a:gd name="T5" fmla="*/ 104 h 307"/>
                  <a:gd name="T6" fmla="*/ 307 w 347"/>
                  <a:gd name="T7" fmla="*/ 93 h 307"/>
                  <a:gd name="T8" fmla="*/ 283 w 347"/>
                  <a:gd name="T9" fmla="*/ 69 h 307"/>
                  <a:gd name="T10" fmla="*/ 275 w 347"/>
                  <a:gd name="T11" fmla="*/ 40 h 307"/>
                  <a:gd name="T12" fmla="*/ 260 w 347"/>
                  <a:gd name="T13" fmla="*/ 25 h 307"/>
                  <a:gd name="T14" fmla="*/ 246 w 347"/>
                  <a:gd name="T15" fmla="*/ 7 h 307"/>
                  <a:gd name="T16" fmla="*/ 242 w 347"/>
                  <a:gd name="T17" fmla="*/ 38 h 307"/>
                  <a:gd name="T18" fmla="*/ 222 w 347"/>
                  <a:gd name="T19" fmla="*/ 57 h 307"/>
                  <a:gd name="T20" fmla="*/ 198 w 347"/>
                  <a:gd name="T21" fmla="*/ 44 h 307"/>
                  <a:gd name="T22" fmla="*/ 194 w 347"/>
                  <a:gd name="T23" fmla="*/ 26 h 307"/>
                  <a:gd name="T24" fmla="*/ 200 w 347"/>
                  <a:gd name="T25" fmla="*/ 13 h 307"/>
                  <a:gd name="T26" fmla="*/ 188 w 347"/>
                  <a:gd name="T27" fmla="*/ 14 h 307"/>
                  <a:gd name="T28" fmla="*/ 167 w 347"/>
                  <a:gd name="T29" fmla="*/ 10 h 307"/>
                  <a:gd name="T30" fmla="*/ 145 w 347"/>
                  <a:gd name="T31" fmla="*/ 24 h 307"/>
                  <a:gd name="T32" fmla="*/ 138 w 347"/>
                  <a:gd name="T33" fmla="*/ 38 h 307"/>
                  <a:gd name="T34" fmla="*/ 125 w 347"/>
                  <a:gd name="T35" fmla="*/ 33 h 307"/>
                  <a:gd name="T36" fmla="*/ 111 w 347"/>
                  <a:gd name="T37" fmla="*/ 34 h 307"/>
                  <a:gd name="T38" fmla="*/ 99 w 347"/>
                  <a:gd name="T39" fmla="*/ 41 h 307"/>
                  <a:gd name="T40" fmla="*/ 92 w 347"/>
                  <a:gd name="T41" fmla="*/ 55 h 307"/>
                  <a:gd name="T42" fmla="*/ 80 w 347"/>
                  <a:gd name="T43" fmla="*/ 56 h 307"/>
                  <a:gd name="T44" fmla="*/ 52 w 347"/>
                  <a:gd name="T45" fmla="*/ 82 h 307"/>
                  <a:gd name="T46" fmla="*/ 26 w 347"/>
                  <a:gd name="T47" fmla="*/ 91 h 307"/>
                  <a:gd name="T48" fmla="*/ 10 w 347"/>
                  <a:gd name="T49" fmla="*/ 97 h 307"/>
                  <a:gd name="T50" fmla="*/ 5 w 347"/>
                  <a:gd name="T51" fmla="*/ 127 h 307"/>
                  <a:gd name="T52" fmla="*/ 7 w 347"/>
                  <a:gd name="T53" fmla="*/ 139 h 307"/>
                  <a:gd name="T54" fmla="*/ 17 w 347"/>
                  <a:gd name="T55" fmla="*/ 170 h 307"/>
                  <a:gd name="T56" fmla="*/ 17 w 347"/>
                  <a:gd name="T57" fmla="*/ 207 h 307"/>
                  <a:gd name="T58" fmla="*/ 42 w 347"/>
                  <a:gd name="T59" fmla="*/ 220 h 307"/>
                  <a:gd name="T60" fmla="*/ 78 w 347"/>
                  <a:gd name="T61" fmla="*/ 209 h 307"/>
                  <a:gd name="T62" fmla="*/ 118 w 347"/>
                  <a:gd name="T63" fmla="*/ 194 h 307"/>
                  <a:gd name="T64" fmla="*/ 164 w 347"/>
                  <a:gd name="T65" fmla="*/ 192 h 307"/>
                  <a:gd name="T66" fmla="*/ 180 w 347"/>
                  <a:gd name="T67" fmla="*/ 200 h 307"/>
                  <a:gd name="T68" fmla="*/ 196 w 347"/>
                  <a:gd name="T69" fmla="*/ 214 h 307"/>
                  <a:gd name="T70" fmla="*/ 208 w 347"/>
                  <a:gd name="T71" fmla="*/ 213 h 307"/>
                  <a:gd name="T72" fmla="*/ 215 w 347"/>
                  <a:gd name="T73" fmla="*/ 216 h 307"/>
                  <a:gd name="T74" fmla="*/ 227 w 347"/>
                  <a:gd name="T75" fmla="*/ 237 h 307"/>
                  <a:gd name="T76" fmla="*/ 258 w 347"/>
                  <a:gd name="T77" fmla="*/ 257 h 307"/>
                  <a:gd name="T78" fmla="*/ 273 w 347"/>
                  <a:gd name="T79" fmla="*/ 255 h 307"/>
                  <a:gd name="T80" fmla="*/ 284 w 347"/>
                  <a:gd name="T81" fmla="*/ 260 h 307"/>
                  <a:gd name="T82" fmla="*/ 313 w 347"/>
                  <a:gd name="T83" fmla="*/ 247 h 307"/>
                  <a:gd name="T84" fmla="*/ 331 w 347"/>
                  <a:gd name="T85" fmla="*/ 199 h 307"/>
                  <a:gd name="T86" fmla="*/ 343 w 347"/>
                  <a:gd name="T87" fmla="*/ 170 h 307"/>
                  <a:gd name="T88" fmla="*/ 157 w 347"/>
                  <a:gd name="T89" fmla="*/ 8 h 307"/>
                  <a:gd name="T90" fmla="*/ 199 w 347"/>
                  <a:gd name="T91" fmla="*/ 229 h 307"/>
                  <a:gd name="T92" fmla="*/ 283 w 347"/>
                  <a:gd name="T93" fmla="*/ 281 h 307"/>
                  <a:gd name="T94" fmla="*/ 284 w 347"/>
                  <a:gd name="T95" fmla="*/ 307 h 307"/>
                  <a:gd name="T96" fmla="*/ 296 w 347"/>
                  <a:gd name="T97" fmla="*/ 300 h 307"/>
                  <a:gd name="T98" fmla="*/ 283 w 347"/>
                  <a:gd name="T99" fmla="*/ 28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7" h="307">
                    <a:moveTo>
                      <a:pt x="344" y="154"/>
                    </a:moveTo>
                    <a:cubicBezTo>
                      <a:pt x="346" y="153"/>
                      <a:pt x="343" y="147"/>
                      <a:pt x="342" y="148"/>
                    </a:cubicBezTo>
                    <a:cubicBezTo>
                      <a:pt x="341" y="149"/>
                      <a:pt x="341" y="139"/>
                      <a:pt x="342" y="134"/>
                    </a:cubicBezTo>
                    <a:cubicBezTo>
                      <a:pt x="343" y="130"/>
                      <a:pt x="342" y="130"/>
                      <a:pt x="340" y="133"/>
                    </a:cubicBezTo>
                    <a:cubicBezTo>
                      <a:pt x="337" y="135"/>
                      <a:pt x="335" y="128"/>
                      <a:pt x="334" y="126"/>
                    </a:cubicBezTo>
                    <a:cubicBezTo>
                      <a:pt x="334" y="124"/>
                      <a:pt x="331" y="119"/>
                      <a:pt x="328" y="120"/>
                    </a:cubicBezTo>
                    <a:cubicBezTo>
                      <a:pt x="324" y="120"/>
                      <a:pt x="326" y="115"/>
                      <a:pt x="323" y="116"/>
                    </a:cubicBezTo>
                    <a:cubicBezTo>
                      <a:pt x="320" y="116"/>
                      <a:pt x="320" y="111"/>
                      <a:pt x="320" y="107"/>
                    </a:cubicBezTo>
                    <a:cubicBezTo>
                      <a:pt x="321" y="102"/>
                      <a:pt x="318" y="106"/>
                      <a:pt x="317" y="104"/>
                    </a:cubicBezTo>
                    <a:cubicBezTo>
                      <a:pt x="316" y="102"/>
                      <a:pt x="314" y="104"/>
                      <a:pt x="312" y="105"/>
                    </a:cubicBezTo>
                    <a:cubicBezTo>
                      <a:pt x="310" y="105"/>
                      <a:pt x="310" y="101"/>
                      <a:pt x="310" y="99"/>
                    </a:cubicBezTo>
                    <a:cubicBezTo>
                      <a:pt x="311" y="97"/>
                      <a:pt x="310" y="95"/>
                      <a:pt x="307" y="93"/>
                    </a:cubicBezTo>
                    <a:cubicBezTo>
                      <a:pt x="304" y="91"/>
                      <a:pt x="304" y="89"/>
                      <a:pt x="304" y="86"/>
                    </a:cubicBezTo>
                    <a:cubicBezTo>
                      <a:pt x="304" y="84"/>
                      <a:pt x="288" y="76"/>
                      <a:pt x="285" y="75"/>
                    </a:cubicBezTo>
                    <a:cubicBezTo>
                      <a:pt x="281" y="74"/>
                      <a:pt x="284" y="71"/>
                      <a:pt x="283" y="69"/>
                    </a:cubicBezTo>
                    <a:cubicBezTo>
                      <a:pt x="281" y="68"/>
                      <a:pt x="281" y="63"/>
                      <a:pt x="281" y="59"/>
                    </a:cubicBezTo>
                    <a:cubicBezTo>
                      <a:pt x="281" y="55"/>
                      <a:pt x="275" y="54"/>
                      <a:pt x="276" y="50"/>
                    </a:cubicBezTo>
                    <a:cubicBezTo>
                      <a:pt x="276" y="47"/>
                      <a:pt x="274" y="44"/>
                      <a:pt x="275" y="40"/>
                    </a:cubicBezTo>
                    <a:cubicBezTo>
                      <a:pt x="275" y="36"/>
                      <a:pt x="269" y="35"/>
                      <a:pt x="269" y="33"/>
                    </a:cubicBezTo>
                    <a:cubicBezTo>
                      <a:pt x="269" y="31"/>
                      <a:pt x="266" y="33"/>
                      <a:pt x="262" y="33"/>
                    </a:cubicBezTo>
                    <a:cubicBezTo>
                      <a:pt x="259" y="34"/>
                      <a:pt x="259" y="29"/>
                      <a:pt x="260" y="25"/>
                    </a:cubicBezTo>
                    <a:cubicBezTo>
                      <a:pt x="260" y="21"/>
                      <a:pt x="258" y="14"/>
                      <a:pt x="256" y="12"/>
                    </a:cubicBezTo>
                    <a:cubicBezTo>
                      <a:pt x="253" y="9"/>
                      <a:pt x="253" y="2"/>
                      <a:pt x="252" y="1"/>
                    </a:cubicBezTo>
                    <a:cubicBezTo>
                      <a:pt x="250" y="0"/>
                      <a:pt x="246" y="5"/>
                      <a:pt x="246" y="7"/>
                    </a:cubicBezTo>
                    <a:cubicBezTo>
                      <a:pt x="247" y="10"/>
                      <a:pt x="246" y="13"/>
                      <a:pt x="244" y="14"/>
                    </a:cubicBezTo>
                    <a:cubicBezTo>
                      <a:pt x="243" y="16"/>
                      <a:pt x="245" y="21"/>
                      <a:pt x="243" y="23"/>
                    </a:cubicBezTo>
                    <a:cubicBezTo>
                      <a:pt x="241" y="26"/>
                      <a:pt x="243" y="34"/>
                      <a:pt x="242" y="38"/>
                    </a:cubicBezTo>
                    <a:cubicBezTo>
                      <a:pt x="242" y="43"/>
                      <a:pt x="242" y="48"/>
                      <a:pt x="240" y="51"/>
                    </a:cubicBezTo>
                    <a:cubicBezTo>
                      <a:pt x="238" y="54"/>
                      <a:pt x="237" y="60"/>
                      <a:pt x="233" y="61"/>
                    </a:cubicBezTo>
                    <a:cubicBezTo>
                      <a:pt x="228" y="63"/>
                      <a:pt x="222" y="59"/>
                      <a:pt x="222" y="57"/>
                    </a:cubicBezTo>
                    <a:cubicBezTo>
                      <a:pt x="223" y="54"/>
                      <a:pt x="218" y="53"/>
                      <a:pt x="215" y="53"/>
                    </a:cubicBezTo>
                    <a:cubicBezTo>
                      <a:pt x="212" y="54"/>
                      <a:pt x="211" y="50"/>
                      <a:pt x="207" y="47"/>
                    </a:cubicBezTo>
                    <a:cubicBezTo>
                      <a:pt x="203" y="44"/>
                      <a:pt x="199" y="48"/>
                      <a:pt x="198" y="44"/>
                    </a:cubicBezTo>
                    <a:cubicBezTo>
                      <a:pt x="197" y="40"/>
                      <a:pt x="196" y="40"/>
                      <a:pt x="193" y="37"/>
                    </a:cubicBezTo>
                    <a:cubicBezTo>
                      <a:pt x="190" y="35"/>
                      <a:pt x="191" y="35"/>
                      <a:pt x="193" y="33"/>
                    </a:cubicBezTo>
                    <a:cubicBezTo>
                      <a:pt x="196" y="31"/>
                      <a:pt x="196" y="29"/>
                      <a:pt x="194" y="26"/>
                    </a:cubicBezTo>
                    <a:cubicBezTo>
                      <a:pt x="193" y="24"/>
                      <a:pt x="196" y="24"/>
                      <a:pt x="199" y="22"/>
                    </a:cubicBezTo>
                    <a:cubicBezTo>
                      <a:pt x="203" y="20"/>
                      <a:pt x="199" y="18"/>
                      <a:pt x="202" y="17"/>
                    </a:cubicBezTo>
                    <a:cubicBezTo>
                      <a:pt x="205" y="16"/>
                      <a:pt x="203" y="13"/>
                      <a:pt x="200" y="13"/>
                    </a:cubicBezTo>
                    <a:cubicBezTo>
                      <a:pt x="197" y="12"/>
                      <a:pt x="198" y="16"/>
                      <a:pt x="197" y="16"/>
                    </a:cubicBezTo>
                    <a:cubicBezTo>
                      <a:pt x="196" y="16"/>
                      <a:pt x="195" y="11"/>
                      <a:pt x="194" y="12"/>
                    </a:cubicBezTo>
                    <a:cubicBezTo>
                      <a:pt x="193" y="12"/>
                      <a:pt x="190" y="17"/>
                      <a:pt x="188" y="14"/>
                    </a:cubicBezTo>
                    <a:cubicBezTo>
                      <a:pt x="186" y="12"/>
                      <a:pt x="175" y="10"/>
                      <a:pt x="171" y="9"/>
                    </a:cubicBezTo>
                    <a:cubicBezTo>
                      <a:pt x="167" y="9"/>
                      <a:pt x="166" y="3"/>
                      <a:pt x="163" y="4"/>
                    </a:cubicBezTo>
                    <a:cubicBezTo>
                      <a:pt x="161" y="5"/>
                      <a:pt x="164" y="7"/>
                      <a:pt x="167" y="10"/>
                    </a:cubicBezTo>
                    <a:cubicBezTo>
                      <a:pt x="169" y="13"/>
                      <a:pt x="157" y="15"/>
                      <a:pt x="154" y="14"/>
                    </a:cubicBezTo>
                    <a:cubicBezTo>
                      <a:pt x="150" y="13"/>
                      <a:pt x="154" y="16"/>
                      <a:pt x="151" y="16"/>
                    </a:cubicBezTo>
                    <a:cubicBezTo>
                      <a:pt x="148" y="16"/>
                      <a:pt x="148" y="21"/>
                      <a:pt x="145" y="24"/>
                    </a:cubicBezTo>
                    <a:cubicBezTo>
                      <a:pt x="143" y="26"/>
                      <a:pt x="145" y="28"/>
                      <a:pt x="142" y="30"/>
                    </a:cubicBezTo>
                    <a:cubicBezTo>
                      <a:pt x="139" y="32"/>
                      <a:pt x="139" y="34"/>
                      <a:pt x="142" y="37"/>
                    </a:cubicBezTo>
                    <a:cubicBezTo>
                      <a:pt x="146" y="41"/>
                      <a:pt x="141" y="41"/>
                      <a:pt x="138" y="38"/>
                    </a:cubicBezTo>
                    <a:cubicBezTo>
                      <a:pt x="135" y="35"/>
                      <a:pt x="132" y="35"/>
                      <a:pt x="133" y="38"/>
                    </a:cubicBezTo>
                    <a:cubicBezTo>
                      <a:pt x="133" y="42"/>
                      <a:pt x="129" y="40"/>
                      <a:pt x="130" y="37"/>
                    </a:cubicBezTo>
                    <a:cubicBezTo>
                      <a:pt x="130" y="33"/>
                      <a:pt x="126" y="35"/>
                      <a:pt x="125" y="33"/>
                    </a:cubicBezTo>
                    <a:cubicBezTo>
                      <a:pt x="124" y="31"/>
                      <a:pt x="120" y="27"/>
                      <a:pt x="118" y="27"/>
                    </a:cubicBezTo>
                    <a:cubicBezTo>
                      <a:pt x="116" y="28"/>
                      <a:pt x="116" y="30"/>
                      <a:pt x="113" y="30"/>
                    </a:cubicBezTo>
                    <a:cubicBezTo>
                      <a:pt x="111" y="30"/>
                      <a:pt x="110" y="31"/>
                      <a:pt x="111" y="34"/>
                    </a:cubicBezTo>
                    <a:cubicBezTo>
                      <a:pt x="111" y="37"/>
                      <a:pt x="107" y="34"/>
                      <a:pt x="104" y="34"/>
                    </a:cubicBezTo>
                    <a:cubicBezTo>
                      <a:pt x="101" y="35"/>
                      <a:pt x="104" y="38"/>
                      <a:pt x="103" y="38"/>
                    </a:cubicBezTo>
                    <a:cubicBezTo>
                      <a:pt x="101" y="38"/>
                      <a:pt x="101" y="41"/>
                      <a:pt x="99" y="41"/>
                    </a:cubicBezTo>
                    <a:cubicBezTo>
                      <a:pt x="96" y="41"/>
                      <a:pt x="97" y="46"/>
                      <a:pt x="97" y="49"/>
                    </a:cubicBezTo>
                    <a:cubicBezTo>
                      <a:pt x="97" y="52"/>
                      <a:pt x="93" y="48"/>
                      <a:pt x="91" y="48"/>
                    </a:cubicBezTo>
                    <a:cubicBezTo>
                      <a:pt x="88" y="49"/>
                      <a:pt x="91" y="52"/>
                      <a:pt x="92" y="55"/>
                    </a:cubicBezTo>
                    <a:cubicBezTo>
                      <a:pt x="93" y="58"/>
                      <a:pt x="91" y="58"/>
                      <a:pt x="89" y="59"/>
                    </a:cubicBezTo>
                    <a:cubicBezTo>
                      <a:pt x="88" y="60"/>
                      <a:pt x="86" y="56"/>
                      <a:pt x="86" y="53"/>
                    </a:cubicBezTo>
                    <a:cubicBezTo>
                      <a:pt x="86" y="50"/>
                      <a:pt x="83" y="53"/>
                      <a:pt x="80" y="56"/>
                    </a:cubicBezTo>
                    <a:cubicBezTo>
                      <a:pt x="76" y="60"/>
                      <a:pt x="81" y="65"/>
                      <a:pt x="79" y="66"/>
                    </a:cubicBezTo>
                    <a:cubicBezTo>
                      <a:pt x="78" y="67"/>
                      <a:pt x="71" y="73"/>
                      <a:pt x="67" y="78"/>
                    </a:cubicBezTo>
                    <a:cubicBezTo>
                      <a:pt x="63" y="83"/>
                      <a:pt x="55" y="80"/>
                      <a:pt x="52" y="82"/>
                    </a:cubicBezTo>
                    <a:cubicBezTo>
                      <a:pt x="50" y="84"/>
                      <a:pt x="47" y="83"/>
                      <a:pt x="44" y="85"/>
                    </a:cubicBezTo>
                    <a:cubicBezTo>
                      <a:pt x="42" y="87"/>
                      <a:pt x="37" y="91"/>
                      <a:pt x="36" y="88"/>
                    </a:cubicBezTo>
                    <a:cubicBezTo>
                      <a:pt x="36" y="86"/>
                      <a:pt x="29" y="88"/>
                      <a:pt x="26" y="91"/>
                    </a:cubicBezTo>
                    <a:cubicBezTo>
                      <a:pt x="23" y="94"/>
                      <a:pt x="19" y="96"/>
                      <a:pt x="16" y="96"/>
                    </a:cubicBezTo>
                    <a:cubicBezTo>
                      <a:pt x="12" y="97"/>
                      <a:pt x="12" y="102"/>
                      <a:pt x="11" y="103"/>
                    </a:cubicBezTo>
                    <a:cubicBezTo>
                      <a:pt x="10" y="104"/>
                      <a:pt x="10" y="99"/>
                      <a:pt x="10" y="97"/>
                    </a:cubicBezTo>
                    <a:cubicBezTo>
                      <a:pt x="10" y="96"/>
                      <a:pt x="7" y="100"/>
                      <a:pt x="6" y="104"/>
                    </a:cubicBezTo>
                    <a:cubicBezTo>
                      <a:pt x="5" y="107"/>
                      <a:pt x="9" y="109"/>
                      <a:pt x="6" y="113"/>
                    </a:cubicBezTo>
                    <a:cubicBezTo>
                      <a:pt x="3" y="117"/>
                      <a:pt x="1" y="121"/>
                      <a:pt x="5" y="127"/>
                    </a:cubicBezTo>
                    <a:cubicBezTo>
                      <a:pt x="9" y="132"/>
                      <a:pt x="11" y="135"/>
                      <a:pt x="10" y="138"/>
                    </a:cubicBezTo>
                    <a:cubicBezTo>
                      <a:pt x="8" y="140"/>
                      <a:pt x="5" y="133"/>
                      <a:pt x="5" y="133"/>
                    </a:cubicBezTo>
                    <a:cubicBezTo>
                      <a:pt x="4" y="134"/>
                      <a:pt x="8" y="138"/>
                      <a:pt x="7" y="139"/>
                    </a:cubicBezTo>
                    <a:cubicBezTo>
                      <a:pt x="6" y="141"/>
                      <a:pt x="2" y="133"/>
                      <a:pt x="1" y="135"/>
                    </a:cubicBezTo>
                    <a:cubicBezTo>
                      <a:pt x="0" y="137"/>
                      <a:pt x="9" y="149"/>
                      <a:pt x="10" y="154"/>
                    </a:cubicBezTo>
                    <a:cubicBezTo>
                      <a:pt x="10" y="159"/>
                      <a:pt x="17" y="163"/>
                      <a:pt x="17" y="170"/>
                    </a:cubicBezTo>
                    <a:cubicBezTo>
                      <a:pt x="16" y="177"/>
                      <a:pt x="23" y="187"/>
                      <a:pt x="24" y="189"/>
                    </a:cubicBezTo>
                    <a:cubicBezTo>
                      <a:pt x="25" y="191"/>
                      <a:pt x="22" y="195"/>
                      <a:pt x="22" y="200"/>
                    </a:cubicBezTo>
                    <a:cubicBezTo>
                      <a:pt x="23" y="205"/>
                      <a:pt x="21" y="207"/>
                      <a:pt x="17" y="207"/>
                    </a:cubicBezTo>
                    <a:cubicBezTo>
                      <a:pt x="14" y="207"/>
                      <a:pt x="16" y="212"/>
                      <a:pt x="20" y="213"/>
                    </a:cubicBezTo>
                    <a:cubicBezTo>
                      <a:pt x="23" y="213"/>
                      <a:pt x="22" y="216"/>
                      <a:pt x="26" y="218"/>
                    </a:cubicBezTo>
                    <a:cubicBezTo>
                      <a:pt x="30" y="221"/>
                      <a:pt x="39" y="220"/>
                      <a:pt x="42" y="220"/>
                    </a:cubicBezTo>
                    <a:cubicBezTo>
                      <a:pt x="45" y="220"/>
                      <a:pt x="46" y="215"/>
                      <a:pt x="51" y="215"/>
                    </a:cubicBezTo>
                    <a:cubicBezTo>
                      <a:pt x="55" y="215"/>
                      <a:pt x="55" y="213"/>
                      <a:pt x="57" y="211"/>
                    </a:cubicBezTo>
                    <a:cubicBezTo>
                      <a:pt x="59" y="208"/>
                      <a:pt x="68" y="209"/>
                      <a:pt x="78" y="209"/>
                    </a:cubicBezTo>
                    <a:cubicBezTo>
                      <a:pt x="88" y="210"/>
                      <a:pt x="92" y="207"/>
                      <a:pt x="94" y="203"/>
                    </a:cubicBezTo>
                    <a:cubicBezTo>
                      <a:pt x="95" y="199"/>
                      <a:pt x="102" y="199"/>
                      <a:pt x="105" y="197"/>
                    </a:cubicBezTo>
                    <a:cubicBezTo>
                      <a:pt x="108" y="194"/>
                      <a:pt x="110" y="194"/>
                      <a:pt x="118" y="194"/>
                    </a:cubicBezTo>
                    <a:cubicBezTo>
                      <a:pt x="125" y="195"/>
                      <a:pt x="132" y="191"/>
                      <a:pt x="136" y="189"/>
                    </a:cubicBezTo>
                    <a:cubicBezTo>
                      <a:pt x="141" y="187"/>
                      <a:pt x="150" y="188"/>
                      <a:pt x="154" y="186"/>
                    </a:cubicBezTo>
                    <a:cubicBezTo>
                      <a:pt x="159" y="185"/>
                      <a:pt x="159" y="192"/>
                      <a:pt x="164" y="192"/>
                    </a:cubicBezTo>
                    <a:cubicBezTo>
                      <a:pt x="169" y="191"/>
                      <a:pt x="172" y="193"/>
                      <a:pt x="174" y="193"/>
                    </a:cubicBezTo>
                    <a:cubicBezTo>
                      <a:pt x="177" y="193"/>
                      <a:pt x="177" y="195"/>
                      <a:pt x="179" y="195"/>
                    </a:cubicBezTo>
                    <a:cubicBezTo>
                      <a:pt x="182" y="196"/>
                      <a:pt x="181" y="198"/>
                      <a:pt x="180" y="200"/>
                    </a:cubicBezTo>
                    <a:cubicBezTo>
                      <a:pt x="178" y="203"/>
                      <a:pt x="184" y="203"/>
                      <a:pt x="187" y="208"/>
                    </a:cubicBezTo>
                    <a:cubicBezTo>
                      <a:pt x="191" y="212"/>
                      <a:pt x="187" y="213"/>
                      <a:pt x="189" y="217"/>
                    </a:cubicBezTo>
                    <a:cubicBezTo>
                      <a:pt x="191" y="221"/>
                      <a:pt x="192" y="220"/>
                      <a:pt x="196" y="214"/>
                    </a:cubicBezTo>
                    <a:cubicBezTo>
                      <a:pt x="200" y="209"/>
                      <a:pt x="204" y="213"/>
                      <a:pt x="205" y="208"/>
                    </a:cubicBezTo>
                    <a:cubicBezTo>
                      <a:pt x="205" y="204"/>
                      <a:pt x="209" y="198"/>
                      <a:pt x="212" y="201"/>
                    </a:cubicBezTo>
                    <a:cubicBezTo>
                      <a:pt x="214" y="203"/>
                      <a:pt x="210" y="204"/>
                      <a:pt x="208" y="213"/>
                    </a:cubicBezTo>
                    <a:cubicBezTo>
                      <a:pt x="206" y="221"/>
                      <a:pt x="203" y="217"/>
                      <a:pt x="203" y="219"/>
                    </a:cubicBezTo>
                    <a:cubicBezTo>
                      <a:pt x="202" y="222"/>
                      <a:pt x="211" y="223"/>
                      <a:pt x="211" y="218"/>
                    </a:cubicBezTo>
                    <a:cubicBezTo>
                      <a:pt x="211" y="214"/>
                      <a:pt x="212" y="212"/>
                      <a:pt x="215" y="216"/>
                    </a:cubicBezTo>
                    <a:cubicBezTo>
                      <a:pt x="219" y="220"/>
                      <a:pt x="213" y="223"/>
                      <a:pt x="214" y="225"/>
                    </a:cubicBezTo>
                    <a:cubicBezTo>
                      <a:pt x="215" y="227"/>
                      <a:pt x="219" y="225"/>
                      <a:pt x="220" y="225"/>
                    </a:cubicBezTo>
                    <a:cubicBezTo>
                      <a:pt x="224" y="225"/>
                      <a:pt x="228" y="233"/>
                      <a:pt x="227" y="237"/>
                    </a:cubicBezTo>
                    <a:cubicBezTo>
                      <a:pt x="227" y="240"/>
                      <a:pt x="226" y="244"/>
                      <a:pt x="232" y="247"/>
                    </a:cubicBezTo>
                    <a:cubicBezTo>
                      <a:pt x="238" y="251"/>
                      <a:pt x="236" y="251"/>
                      <a:pt x="241" y="251"/>
                    </a:cubicBezTo>
                    <a:cubicBezTo>
                      <a:pt x="245" y="251"/>
                      <a:pt x="255" y="255"/>
                      <a:pt x="258" y="257"/>
                    </a:cubicBezTo>
                    <a:cubicBezTo>
                      <a:pt x="260" y="259"/>
                      <a:pt x="267" y="255"/>
                      <a:pt x="268" y="251"/>
                    </a:cubicBezTo>
                    <a:cubicBezTo>
                      <a:pt x="269" y="246"/>
                      <a:pt x="274" y="251"/>
                      <a:pt x="272" y="252"/>
                    </a:cubicBezTo>
                    <a:cubicBezTo>
                      <a:pt x="269" y="254"/>
                      <a:pt x="273" y="257"/>
                      <a:pt x="273" y="255"/>
                    </a:cubicBezTo>
                    <a:cubicBezTo>
                      <a:pt x="273" y="252"/>
                      <a:pt x="275" y="250"/>
                      <a:pt x="275" y="253"/>
                    </a:cubicBezTo>
                    <a:cubicBezTo>
                      <a:pt x="276" y="256"/>
                      <a:pt x="280" y="256"/>
                      <a:pt x="281" y="258"/>
                    </a:cubicBezTo>
                    <a:cubicBezTo>
                      <a:pt x="282" y="260"/>
                      <a:pt x="284" y="262"/>
                      <a:pt x="284" y="260"/>
                    </a:cubicBezTo>
                    <a:cubicBezTo>
                      <a:pt x="284" y="258"/>
                      <a:pt x="285" y="257"/>
                      <a:pt x="288" y="256"/>
                    </a:cubicBezTo>
                    <a:cubicBezTo>
                      <a:pt x="291" y="254"/>
                      <a:pt x="292" y="252"/>
                      <a:pt x="296" y="250"/>
                    </a:cubicBezTo>
                    <a:cubicBezTo>
                      <a:pt x="299" y="247"/>
                      <a:pt x="312" y="247"/>
                      <a:pt x="313" y="247"/>
                    </a:cubicBezTo>
                    <a:cubicBezTo>
                      <a:pt x="314" y="247"/>
                      <a:pt x="315" y="235"/>
                      <a:pt x="316" y="230"/>
                    </a:cubicBezTo>
                    <a:cubicBezTo>
                      <a:pt x="317" y="224"/>
                      <a:pt x="322" y="223"/>
                      <a:pt x="322" y="217"/>
                    </a:cubicBezTo>
                    <a:cubicBezTo>
                      <a:pt x="323" y="211"/>
                      <a:pt x="330" y="199"/>
                      <a:pt x="331" y="199"/>
                    </a:cubicBezTo>
                    <a:cubicBezTo>
                      <a:pt x="333" y="198"/>
                      <a:pt x="336" y="196"/>
                      <a:pt x="336" y="193"/>
                    </a:cubicBezTo>
                    <a:cubicBezTo>
                      <a:pt x="337" y="189"/>
                      <a:pt x="341" y="185"/>
                      <a:pt x="341" y="181"/>
                    </a:cubicBezTo>
                    <a:cubicBezTo>
                      <a:pt x="341" y="177"/>
                      <a:pt x="343" y="172"/>
                      <a:pt x="343" y="170"/>
                    </a:cubicBezTo>
                    <a:cubicBezTo>
                      <a:pt x="343" y="169"/>
                      <a:pt x="341" y="165"/>
                      <a:pt x="344" y="162"/>
                    </a:cubicBezTo>
                    <a:cubicBezTo>
                      <a:pt x="347" y="159"/>
                      <a:pt x="343" y="155"/>
                      <a:pt x="344" y="154"/>
                    </a:cubicBezTo>
                    <a:close/>
                    <a:moveTo>
                      <a:pt x="157" y="8"/>
                    </a:moveTo>
                    <a:cubicBezTo>
                      <a:pt x="157" y="6"/>
                      <a:pt x="143" y="9"/>
                      <a:pt x="146" y="11"/>
                    </a:cubicBezTo>
                    <a:cubicBezTo>
                      <a:pt x="148" y="12"/>
                      <a:pt x="157" y="10"/>
                      <a:pt x="157" y="8"/>
                    </a:cubicBezTo>
                    <a:close/>
                    <a:moveTo>
                      <a:pt x="199" y="229"/>
                    </a:moveTo>
                    <a:cubicBezTo>
                      <a:pt x="201" y="231"/>
                      <a:pt x="208" y="231"/>
                      <a:pt x="209" y="228"/>
                    </a:cubicBezTo>
                    <a:cubicBezTo>
                      <a:pt x="210" y="225"/>
                      <a:pt x="197" y="228"/>
                      <a:pt x="199" y="229"/>
                    </a:cubicBezTo>
                    <a:close/>
                    <a:moveTo>
                      <a:pt x="283" y="281"/>
                    </a:moveTo>
                    <a:cubicBezTo>
                      <a:pt x="278" y="282"/>
                      <a:pt x="271" y="277"/>
                      <a:pt x="269" y="277"/>
                    </a:cubicBezTo>
                    <a:cubicBezTo>
                      <a:pt x="267" y="278"/>
                      <a:pt x="276" y="290"/>
                      <a:pt x="273" y="294"/>
                    </a:cubicBezTo>
                    <a:cubicBezTo>
                      <a:pt x="270" y="297"/>
                      <a:pt x="281" y="306"/>
                      <a:pt x="284" y="307"/>
                    </a:cubicBezTo>
                    <a:cubicBezTo>
                      <a:pt x="288" y="307"/>
                      <a:pt x="286" y="303"/>
                      <a:pt x="289" y="304"/>
                    </a:cubicBezTo>
                    <a:cubicBezTo>
                      <a:pt x="291" y="304"/>
                      <a:pt x="290" y="301"/>
                      <a:pt x="291" y="299"/>
                    </a:cubicBezTo>
                    <a:cubicBezTo>
                      <a:pt x="291" y="297"/>
                      <a:pt x="294" y="301"/>
                      <a:pt x="296" y="300"/>
                    </a:cubicBezTo>
                    <a:cubicBezTo>
                      <a:pt x="298" y="299"/>
                      <a:pt x="295" y="291"/>
                      <a:pt x="298" y="291"/>
                    </a:cubicBezTo>
                    <a:cubicBezTo>
                      <a:pt x="301" y="291"/>
                      <a:pt x="299" y="281"/>
                      <a:pt x="298" y="278"/>
                    </a:cubicBezTo>
                    <a:cubicBezTo>
                      <a:pt x="297" y="275"/>
                      <a:pt x="289" y="281"/>
                      <a:pt x="283" y="281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172" name="Freeform 162"/>
              <p:cNvSpPr>
                <a:spLocks noEditPoints="1"/>
              </p:cNvSpPr>
              <p:nvPr/>
            </p:nvSpPr>
            <p:spPr bwMode="auto">
              <a:xfrm>
                <a:off x="6305680" y="1481178"/>
                <a:ext cx="4339127" cy="1717904"/>
              </a:xfrm>
              <a:custGeom>
                <a:avLst/>
                <a:gdLst>
                  <a:gd name="T0" fmla="*/ 378 w 1439"/>
                  <a:gd name="T1" fmla="*/ 11 h 552"/>
                  <a:gd name="T2" fmla="*/ 639 w 1439"/>
                  <a:gd name="T3" fmla="*/ 5 h 552"/>
                  <a:gd name="T4" fmla="*/ 503 w 1439"/>
                  <a:gd name="T5" fmla="*/ 158 h 552"/>
                  <a:gd name="T6" fmla="*/ 694 w 1439"/>
                  <a:gd name="T7" fmla="*/ 52 h 552"/>
                  <a:gd name="T8" fmla="*/ 1050 w 1439"/>
                  <a:gd name="T9" fmla="*/ 116 h 552"/>
                  <a:gd name="T10" fmla="*/ 1103 w 1439"/>
                  <a:gd name="T11" fmla="*/ 123 h 552"/>
                  <a:gd name="T12" fmla="*/ 1028 w 1439"/>
                  <a:gd name="T13" fmla="*/ 446 h 552"/>
                  <a:gd name="T14" fmla="*/ 255 w 1439"/>
                  <a:gd name="T15" fmla="*/ 23 h 552"/>
                  <a:gd name="T16" fmla="*/ 1395 w 1439"/>
                  <a:gd name="T17" fmla="*/ 253 h 552"/>
                  <a:gd name="T18" fmla="*/ 1250 w 1439"/>
                  <a:gd name="T19" fmla="*/ 212 h 552"/>
                  <a:gd name="T20" fmla="*/ 1113 w 1439"/>
                  <a:gd name="T21" fmla="*/ 185 h 552"/>
                  <a:gd name="T22" fmla="*/ 1019 w 1439"/>
                  <a:gd name="T23" fmla="*/ 157 h 552"/>
                  <a:gd name="T24" fmla="*/ 945 w 1439"/>
                  <a:gd name="T25" fmla="*/ 176 h 552"/>
                  <a:gd name="T26" fmla="*/ 884 w 1439"/>
                  <a:gd name="T27" fmla="*/ 145 h 552"/>
                  <a:gd name="T28" fmla="*/ 783 w 1439"/>
                  <a:gd name="T29" fmla="*/ 143 h 552"/>
                  <a:gd name="T30" fmla="*/ 772 w 1439"/>
                  <a:gd name="T31" fmla="*/ 123 h 552"/>
                  <a:gd name="T32" fmla="*/ 732 w 1439"/>
                  <a:gd name="T33" fmla="*/ 88 h 552"/>
                  <a:gd name="T34" fmla="*/ 660 w 1439"/>
                  <a:gd name="T35" fmla="*/ 100 h 552"/>
                  <a:gd name="T36" fmla="*/ 572 w 1439"/>
                  <a:gd name="T37" fmla="*/ 120 h 552"/>
                  <a:gd name="T38" fmla="*/ 544 w 1439"/>
                  <a:gd name="T39" fmla="*/ 144 h 552"/>
                  <a:gd name="T40" fmla="*/ 501 w 1439"/>
                  <a:gd name="T41" fmla="*/ 186 h 552"/>
                  <a:gd name="T42" fmla="*/ 477 w 1439"/>
                  <a:gd name="T43" fmla="*/ 214 h 552"/>
                  <a:gd name="T44" fmla="*/ 442 w 1439"/>
                  <a:gd name="T45" fmla="*/ 255 h 552"/>
                  <a:gd name="T46" fmla="*/ 458 w 1439"/>
                  <a:gd name="T47" fmla="*/ 223 h 552"/>
                  <a:gd name="T48" fmla="*/ 405 w 1439"/>
                  <a:gd name="T49" fmla="*/ 196 h 552"/>
                  <a:gd name="T50" fmla="*/ 342 w 1439"/>
                  <a:gd name="T51" fmla="*/ 205 h 552"/>
                  <a:gd name="T52" fmla="*/ 281 w 1439"/>
                  <a:gd name="T53" fmla="*/ 221 h 552"/>
                  <a:gd name="T54" fmla="*/ 205 w 1439"/>
                  <a:gd name="T55" fmla="*/ 224 h 552"/>
                  <a:gd name="T56" fmla="*/ 157 w 1439"/>
                  <a:gd name="T57" fmla="*/ 275 h 552"/>
                  <a:gd name="T58" fmla="*/ 108 w 1439"/>
                  <a:gd name="T59" fmla="*/ 244 h 552"/>
                  <a:gd name="T60" fmla="*/ 112 w 1439"/>
                  <a:gd name="T61" fmla="*/ 209 h 552"/>
                  <a:gd name="T62" fmla="*/ 82 w 1439"/>
                  <a:gd name="T63" fmla="*/ 241 h 552"/>
                  <a:gd name="T64" fmla="*/ 74 w 1439"/>
                  <a:gd name="T65" fmla="*/ 330 h 552"/>
                  <a:gd name="T66" fmla="*/ 77 w 1439"/>
                  <a:gd name="T67" fmla="*/ 388 h 552"/>
                  <a:gd name="T68" fmla="*/ 120 w 1439"/>
                  <a:gd name="T69" fmla="*/ 432 h 552"/>
                  <a:gd name="T70" fmla="*/ 168 w 1439"/>
                  <a:gd name="T71" fmla="*/ 472 h 552"/>
                  <a:gd name="T72" fmla="*/ 172 w 1439"/>
                  <a:gd name="T73" fmla="*/ 526 h 552"/>
                  <a:gd name="T74" fmla="*/ 250 w 1439"/>
                  <a:gd name="T75" fmla="*/ 499 h 552"/>
                  <a:gd name="T76" fmla="*/ 248 w 1439"/>
                  <a:gd name="T77" fmla="*/ 450 h 552"/>
                  <a:gd name="T78" fmla="*/ 341 w 1439"/>
                  <a:gd name="T79" fmla="*/ 453 h 552"/>
                  <a:gd name="T80" fmla="*/ 391 w 1439"/>
                  <a:gd name="T81" fmla="*/ 407 h 552"/>
                  <a:gd name="T82" fmla="*/ 472 w 1439"/>
                  <a:gd name="T83" fmla="*/ 414 h 552"/>
                  <a:gd name="T84" fmla="*/ 567 w 1439"/>
                  <a:gd name="T85" fmla="*/ 463 h 552"/>
                  <a:gd name="T86" fmla="*/ 654 w 1439"/>
                  <a:gd name="T87" fmla="*/ 453 h 552"/>
                  <a:gd name="T88" fmla="*/ 729 w 1439"/>
                  <a:gd name="T89" fmla="*/ 458 h 552"/>
                  <a:gd name="T90" fmla="*/ 842 w 1439"/>
                  <a:gd name="T91" fmla="*/ 439 h 552"/>
                  <a:gd name="T92" fmla="*/ 930 w 1439"/>
                  <a:gd name="T93" fmla="*/ 474 h 552"/>
                  <a:gd name="T94" fmla="*/ 941 w 1439"/>
                  <a:gd name="T95" fmla="*/ 532 h 552"/>
                  <a:gd name="T96" fmla="*/ 1006 w 1439"/>
                  <a:gd name="T97" fmla="*/ 412 h 552"/>
                  <a:gd name="T98" fmla="*/ 1015 w 1439"/>
                  <a:gd name="T99" fmla="*/ 365 h 552"/>
                  <a:gd name="T100" fmla="*/ 1129 w 1439"/>
                  <a:gd name="T101" fmla="*/ 353 h 552"/>
                  <a:gd name="T102" fmla="*/ 1206 w 1439"/>
                  <a:gd name="T103" fmla="*/ 313 h 552"/>
                  <a:gd name="T104" fmla="*/ 1150 w 1439"/>
                  <a:gd name="T105" fmla="*/ 444 h 552"/>
                  <a:gd name="T106" fmla="*/ 1205 w 1439"/>
                  <a:gd name="T107" fmla="*/ 369 h 552"/>
                  <a:gd name="T108" fmla="*/ 1293 w 1439"/>
                  <a:gd name="T109" fmla="*/ 324 h 552"/>
                  <a:gd name="T110" fmla="*/ 1353 w 1439"/>
                  <a:gd name="T111" fmla="*/ 274 h 552"/>
                  <a:gd name="T112" fmla="*/ 1411 w 1439"/>
                  <a:gd name="T113" fmla="*/ 280 h 552"/>
                  <a:gd name="T114" fmla="*/ 740 w 1439"/>
                  <a:gd name="T115" fmla="*/ 411 h 552"/>
                  <a:gd name="T116" fmla="*/ 289 w 1439"/>
                  <a:gd name="T117" fmla="*/ 25 h 552"/>
                  <a:gd name="T118" fmla="*/ 295 w 1439"/>
                  <a:gd name="T119" fmla="*/ 15 h 552"/>
                  <a:gd name="T120" fmla="*/ 314 w 1439"/>
                  <a:gd name="T121" fmla="*/ 152 h 552"/>
                  <a:gd name="T122" fmla="*/ 314 w 1439"/>
                  <a:gd name="T123" fmla="*/ 116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552">
                    <a:moveTo>
                      <a:pt x="22" y="399"/>
                    </a:moveTo>
                    <a:cubicBezTo>
                      <a:pt x="21" y="399"/>
                      <a:pt x="18" y="398"/>
                      <a:pt x="17" y="397"/>
                    </a:cubicBezTo>
                    <a:cubicBezTo>
                      <a:pt x="16" y="396"/>
                      <a:pt x="14" y="396"/>
                      <a:pt x="12" y="397"/>
                    </a:cubicBezTo>
                    <a:cubicBezTo>
                      <a:pt x="12" y="397"/>
                      <a:pt x="13" y="397"/>
                      <a:pt x="13" y="398"/>
                    </a:cubicBezTo>
                    <a:cubicBezTo>
                      <a:pt x="14" y="400"/>
                      <a:pt x="9" y="400"/>
                      <a:pt x="10" y="402"/>
                    </a:cubicBezTo>
                    <a:cubicBezTo>
                      <a:pt x="12" y="405"/>
                      <a:pt x="6" y="405"/>
                      <a:pt x="6" y="402"/>
                    </a:cubicBezTo>
                    <a:cubicBezTo>
                      <a:pt x="6" y="400"/>
                      <a:pt x="0" y="401"/>
                      <a:pt x="1" y="403"/>
                    </a:cubicBezTo>
                    <a:cubicBezTo>
                      <a:pt x="1" y="403"/>
                      <a:pt x="1" y="404"/>
                      <a:pt x="0" y="405"/>
                    </a:cubicBezTo>
                    <a:cubicBezTo>
                      <a:pt x="2" y="405"/>
                      <a:pt x="4" y="406"/>
                      <a:pt x="4" y="406"/>
                    </a:cubicBezTo>
                    <a:cubicBezTo>
                      <a:pt x="6" y="407"/>
                      <a:pt x="20" y="408"/>
                      <a:pt x="26" y="407"/>
                    </a:cubicBezTo>
                    <a:cubicBezTo>
                      <a:pt x="26" y="406"/>
                      <a:pt x="27" y="403"/>
                      <a:pt x="27" y="402"/>
                    </a:cubicBezTo>
                    <a:cubicBezTo>
                      <a:pt x="27" y="400"/>
                      <a:pt x="23" y="398"/>
                      <a:pt x="22" y="399"/>
                    </a:cubicBezTo>
                    <a:close/>
                    <a:moveTo>
                      <a:pt x="382" y="15"/>
                    </a:moveTo>
                    <a:cubicBezTo>
                      <a:pt x="392" y="14"/>
                      <a:pt x="391" y="9"/>
                      <a:pt x="386" y="8"/>
                    </a:cubicBezTo>
                    <a:cubicBezTo>
                      <a:pt x="381" y="7"/>
                      <a:pt x="381" y="11"/>
                      <a:pt x="378" y="11"/>
                    </a:cubicBezTo>
                    <a:cubicBezTo>
                      <a:pt x="376" y="11"/>
                      <a:pt x="366" y="13"/>
                      <a:pt x="368" y="15"/>
                    </a:cubicBezTo>
                    <a:cubicBezTo>
                      <a:pt x="371" y="17"/>
                      <a:pt x="377" y="16"/>
                      <a:pt x="382" y="15"/>
                    </a:cubicBezTo>
                    <a:close/>
                    <a:moveTo>
                      <a:pt x="430" y="154"/>
                    </a:moveTo>
                    <a:cubicBezTo>
                      <a:pt x="434" y="154"/>
                      <a:pt x="442" y="153"/>
                      <a:pt x="443" y="151"/>
                    </a:cubicBezTo>
                    <a:cubicBezTo>
                      <a:pt x="444" y="149"/>
                      <a:pt x="440" y="147"/>
                      <a:pt x="434" y="147"/>
                    </a:cubicBezTo>
                    <a:cubicBezTo>
                      <a:pt x="428" y="147"/>
                      <a:pt x="427" y="153"/>
                      <a:pt x="430" y="154"/>
                    </a:cubicBezTo>
                    <a:close/>
                    <a:moveTo>
                      <a:pt x="614" y="27"/>
                    </a:moveTo>
                    <a:cubicBezTo>
                      <a:pt x="619" y="29"/>
                      <a:pt x="617" y="30"/>
                      <a:pt x="612" y="30"/>
                    </a:cubicBezTo>
                    <a:cubicBezTo>
                      <a:pt x="607" y="30"/>
                      <a:pt x="603" y="32"/>
                      <a:pt x="606" y="33"/>
                    </a:cubicBezTo>
                    <a:cubicBezTo>
                      <a:pt x="609" y="34"/>
                      <a:pt x="609" y="37"/>
                      <a:pt x="614" y="38"/>
                    </a:cubicBezTo>
                    <a:cubicBezTo>
                      <a:pt x="619" y="39"/>
                      <a:pt x="624" y="35"/>
                      <a:pt x="624" y="32"/>
                    </a:cubicBezTo>
                    <a:cubicBezTo>
                      <a:pt x="623" y="29"/>
                      <a:pt x="642" y="26"/>
                      <a:pt x="647" y="25"/>
                    </a:cubicBezTo>
                    <a:cubicBezTo>
                      <a:pt x="652" y="24"/>
                      <a:pt x="644" y="18"/>
                      <a:pt x="649" y="18"/>
                    </a:cubicBezTo>
                    <a:cubicBezTo>
                      <a:pt x="655" y="17"/>
                      <a:pt x="652" y="15"/>
                      <a:pt x="646" y="14"/>
                    </a:cubicBezTo>
                    <a:cubicBezTo>
                      <a:pt x="639" y="13"/>
                      <a:pt x="642" y="7"/>
                      <a:pt x="639" y="5"/>
                    </a:cubicBezTo>
                    <a:cubicBezTo>
                      <a:pt x="637" y="3"/>
                      <a:pt x="636" y="8"/>
                      <a:pt x="627" y="9"/>
                    </a:cubicBezTo>
                    <a:cubicBezTo>
                      <a:pt x="618" y="11"/>
                      <a:pt x="614" y="13"/>
                      <a:pt x="618" y="15"/>
                    </a:cubicBezTo>
                    <a:cubicBezTo>
                      <a:pt x="621" y="17"/>
                      <a:pt x="618" y="21"/>
                      <a:pt x="614" y="21"/>
                    </a:cubicBezTo>
                    <a:cubicBezTo>
                      <a:pt x="610" y="21"/>
                      <a:pt x="610" y="25"/>
                      <a:pt x="614" y="27"/>
                    </a:cubicBezTo>
                    <a:close/>
                    <a:moveTo>
                      <a:pt x="627" y="34"/>
                    </a:moveTo>
                    <a:cubicBezTo>
                      <a:pt x="627" y="36"/>
                      <a:pt x="619" y="39"/>
                      <a:pt x="622" y="41"/>
                    </a:cubicBezTo>
                    <a:cubicBezTo>
                      <a:pt x="624" y="43"/>
                      <a:pt x="625" y="42"/>
                      <a:pt x="628" y="43"/>
                    </a:cubicBezTo>
                    <a:cubicBezTo>
                      <a:pt x="630" y="43"/>
                      <a:pt x="632" y="50"/>
                      <a:pt x="636" y="49"/>
                    </a:cubicBezTo>
                    <a:cubicBezTo>
                      <a:pt x="641" y="48"/>
                      <a:pt x="653" y="54"/>
                      <a:pt x="660" y="54"/>
                    </a:cubicBezTo>
                    <a:cubicBezTo>
                      <a:pt x="667" y="54"/>
                      <a:pt x="668" y="48"/>
                      <a:pt x="666" y="47"/>
                    </a:cubicBezTo>
                    <a:cubicBezTo>
                      <a:pt x="664" y="47"/>
                      <a:pt x="666" y="44"/>
                      <a:pt x="670" y="38"/>
                    </a:cubicBezTo>
                    <a:cubicBezTo>
                      <a:pt x="673" y="32"/>
                      <a:pt x="657" y="28"/>
                      <a:pt x="657" y="32"/>
                    </a:cubicBezTo>
                    <a:cubicBezTo>
                      <a:pt x="657" y="37"/>
                      <a:pt x="652" y="31"/>
                      <a:pt x="651" y="29"/>
                    </a:cubicBezTo>
                    <a:cubicBezTo>
                      <a:pt x="649" y="26"/>
                      <a:pt x="627" y="31"/>
                      <a:pt x="627" y="34"/>
                    </a:cubicBezTo>
                    <a:close/>
                    <a:moveTo>
                      <a:pt x="503" y="158"/>
                    </a:moveTo>
                    <a:cubicBezTo>
                      <a:pt x="507" y="160"/>
                      <a:pt x="510" y="159"/>
                      <a:pt x="509" y="155"/>
                    </a:cubicBezTo>
                    <a:cubicBezTo>
                      <a:pt x="509" y="151"/>
                      <a:pt x="500" y="156"/>
                      <a:pt x="503" y="158"/>
                    </a:cubicBezTo>
                    <a:close/>
                    <a:moveTo>
                      <a:pt x="608" y="9"/>
                    </a:moveTo>
                    <a:cubicBezTo>
                      <a:pt x="609" y="5"/>
                      <a:pt x="592" y="7"/>
                      <a:pt x="597" y="10"/>
                    </a:cubicBezTo>
                    <a:cubicBezTo>
                      <a:pt x="598" y="12"/>
                      <a:pt x="607" y="13"/>
                      <a:pt x="608" y="9"/>
                    </a:cubicBezTo>
                    <a:close/>
                    <a:moveTo>
                      <a:pt x="1340" y="189"/>
                    </a:moveTo>
                    <a:cubicBezTo>
                      <a:pt x="1345" y="192"/>
                      <a:pt x="1348" y="186"/>
                      <a:pt x="1352" y="189"/>
                    </a:cubicBezTo>
                    <a:cubicBezTo>
                      <a:pt x="1356" y="192"/>
                      <a:pt x="1366" y="188"/>
                      <a:pt x="1370" y="187"/>
                    </a:cubicBezTo>
                    <a:cubicBezTo>
                      <a:pt x="1374" y="186"/>
                      <a:pt x="1372" y="181"/>
                      <a:pt x="1361" y="180"/>
                    </a:cubicBezTo>
                    <a:cubicBezTo>
                      <a:pt x="1350" y="179"/>
                      <a:pt x="1335" y="187"/>
                      <a:pt x="1340" y="189"/>
                    </a:cubicBezTo>
                    <a:close/>
                    <a:moveTo>
                      <a:pt x="666" y="69"/>
                    </a:moveTo>
                    <a:cubicBezTo>
                      <a:pt x="670" y="71"/>
                      <a:pt x="681" y="66"/>
                      <a:pt x="688" y="66"/>
                    </a:cubicBezTo>
                    <a:cubicBezTo>
                      <a:pt x="696" y="67"/>
                      <a:pt x="717" y="61"/>
                      <a:pt x="717" y="57"/>
                    </a:cubicBezTo>
                    <a:cubicBezTo>
                      <a:pt x="718" y="53"/>
                      <a:pt x="710" y="53"/>
                      <a:pt x="706" y="50"/>
                    </a:cubicBezTo>
                    <a:cubicBezTo>
                      <a:pt x="703" y="46"/>
                      <a:pt x="696" y="49"/>
                      <a:pt x="694" y="52"/>
                    </a:cubicBezTo>
                    <a:cubicBezTo>
                      <a:pt x="692" y="55"/>
                      <a:pt x="690" y="52"/>
                      <a:pt x="695" y="48"/>
                    </a:cubicBezTo>
                    <a:cubicBezTo>
                      <a:pt x="700" y="43"/>
                      <a:pt x="690" y="39"/>
                      <a:pt x="690" y="42"/>
                    </a:cubicBezTo>
                    <a:cubicBezTo>
                      <a:pt x="690" y="45"/>
                      <a:pt x="681" y="43"/>
                      <a:pt x="681" y="45"/>
                    </a:cubicBezTo>
                    <a:cubicBezTo>
                      <a:pt x="681" y="48"/>
                      <a:pt x="678" y="49"/>
                      <a:pt x="678" y="52"/>
                    </a:cubicBezTo>
                    <a:cubicBezTo>
                      <a:pt x="678" y="55"/>
                      <a:pt x="672" y="51"/>
                      <a:pt x="672" y="57"/>
                    </a:cubicBezTo>
                    <a:cubicBezTo>
                      <a:pt x="672" y="63"/>
                      <a:pt x="662" y="67"/>
                      <a:pt x="666" y="69"/>
                    </a:cubicBezTo>
                    <a:close/>
                    <a:moveTo>
                      <a:pt x="987" y="120"/>
                    </a:moveTo>
                    <a:cubicBezTo>
                      <a:pt x="991" y="122"/>
                      <a:pt x="992" y="123"/>
                      <a:pt x="994" y="125"/>
                    </a:cubicBezTo>
                    <a:cubicBezTo>
                      <a:pt x="996" y="127"/>
                      <a:pt x="1003" y="124"/>
                      <a:pt x="1006" y="123"/>
                    </a:cubicBezTo>
                    <a:cubicBezTo>
                      <a:pt x="1009" y="122"/>
                      <a:pt x="1010" y="128"/>
                      <a:pt x="1014" y="125"/>
                    </a:cubicBezTo>
                    <a:cubicBezTo>
                      <a:pt x="1019" y="122"/>
                      <a:pt x="1024" y="123"/>
                      <a:pt x="1029" y="123"/>
                    </a:cubicBezTo>
                    <a:cubicBezTo>
                      <a:pt x="1035" y="123"/>
                      <a:pt x="1028" y="117"/>
                      <a:pt x="1029" y="114"/>
                    </a:cubicBezTo>
                    <a:cubicBezTo>
                      <a:pt x="1029" y="111"/>
                      <a:pt x="1035" y="113"/>
                      <a:pt x="1033" y="115"/>
                    </a:cubicBezTo>
                    <a:cubicBezTo>
                      <a:pt x="1031" y="118"/>
                      <a:pt x="1036" y="123"/>
                      <a:pt x="1044" y="123"/>
                    </a:cubicBezTo>
                    <a:cubicBezTo>
                      <a:pt x="1052" y="122"/>
                      <a:pt x="1046" y="118"/>
                      <a:pt x="1050" y="116"/>
                    </a:cubicBezTo>
                    <a:cubicBezTo>
                      <a:pt x="1054" y="114"/>
                      <a:pt x="1053" y="112"/>
                      <a:pt x="1048" y="109"/>
                    </a:cubicBezTo>
                    <a:cubicBezTo>
                      <a:pt x="1042" y="105"/>
                      <a:pt x="1034" y="107"/>
                      <a:pt x="1030" y="105"/>
                    </a:cubicBezTo>
                    <a:cubicBezTo>
                      <a:pt x="1024" y="103"/>
                      <a:pt x="1018" y="103"/>
                      <a:pt x="1018" y="108"/>
                    </a:cubicBezTo>
                    <a:cubicBezTo>
                      <a:pt x="1017" y="114"/>
                      <a:pt x="1007" y="102"/>
                      <a:pt x="1001" y="100"/>
                    </a:cubicBezTo>
                    <a:cubicBezTo>
                      <a:pt x="996" y="99"/>
                      <a:pt x="979" y="116"/>
                      <a:pt x="987" y="120"/>
                    </a:cubicBezTo>
                    <a:close/>
                    <a:moveTo>
                      <a:pt x="1039" y="152"/>
                    </a:moveTo>
                    <a:cubicBezTo>
                      <a:pt x="1044" y="151"/>
                      <a:pt x="1036" y="143"/>
                      <a:pt x="1028" y="141"/>
                    </a:cubicBezTo>
                    <a:cubicBezTo>
                      <a:pt x="1021" y="140"/>
                      <a:pt x="1013" y="147"/>
                      <a:pt x="1014" y="148"/>
                    </a:cubicBezTo>
                    <a:cubicBezTo>
                      <a:pt x="1017" y="151"/>
                      <a:pt x="1035" y="153"/>
                      <a:pt x="1039" y="152"/>
                    </a:cubicBezTo>
                    <a:close/>
                    <a:moveTo>
                      <a:pt x="1019" y="135"/>
                    </a:moveTo>
                    <a:cubicBezTo>
                      <a:pt x="1019" y="132"/>
                      <a:pt x="1006" y="137"/>
                      <a:pt x="1011" y="139"/>
                    </a:cubicBezTo>
                    <a:cubicBezTo>
                      <a:pt x="1014" y="140"/>
                      <a:pt x="1019" y="139"/>
                      <a:pt x="1019" y="135"/>
                    </a:cubicBezTo>
                    <a:close/>
                    <a:moveTo>
                      <a:pt x="1063" y="120"/>
                    </a:moveTo>
                    <a:cubicBezTo>
                      <a:pt x="1069" y="120"/>
                      <a:pt x="1072" y="126"/>
                      <a:pt x="1083" y="127"/>
                    </a:cubicBezTo>
                    <a:cubicBezTo>
                      <a:pt x="1094" y="127"/>
                      <a:pt x="1103" y="125"/>
                      <a:pt x="1103" y="123"/>
                    </a:cubicBezTo>
                    <a:cubicBezTo>
                      <a:pt x="1103" y="120"/>
                      <a:pt x="1093" y="117"/>
                      <a:pt x="1090" y="119"/>
                    </a:cubicBezTo>
                    <a:cubicBezTo>
                      <a:pt x="1086" y="120"/>
                      <a:pt x="1084" y="115"/>
                      <a:pt x="1080" y="117"/>
                    </a:cubicBezTo>
                    <a:cubicBezTo>
                      <a:pt x="1076" y="118"/>
                      <a:pt x="1070" y="118"/>
                      <a:pt x="1068" y="114"/>
                    </a:cubicBezTo>
                    <a:cubicBezTo>
                      <a:pt x="1066" y="111"/>
                      <a:pt x="1060" y="120"/>
                      <a:pt x="1063" y="120"/>
                    </a:cubicBezTo>
                    <a:close/>
                    <a:moveTo>
                      <a:pt x="231" y="19"/>
                    </a:moveTo>
                    <a:cubicBezTo>
                      <a:pt x="237" y="13"/>
                      <a:pt x="244" y="18"/>
                      <a:pt x="245" y="16"/>
                    </a:cubicBezTo>
                    <a:cubicBezTo>
                      <a:pt x="246" y="13"/>
                      <a:pt x="234" y="13"/>
                      <a:pt x="230" y="15"/>
                    </a:cubicBezTo>
                    <a:cubicBezTo>
                      <a:pt x="226" y="17"/>
                      <a:pt x="216" y="15"/>
                      <a:pt x="217" y="18"/>
                    </a:cubicBezTo>
                    <a:cubicBezTo>
                      <a:pt x="218" y="20"/>
                      <a:pt x="225" y="24"/>
                      <a:pt x="231" y="19"/>
                    </a:cubicBezTo>
                    <a:close/>
                    <a:moveTo>
                      <a:pt x="1037" y="439"/>
                    </a:moveTo>
                    <a:cubicBezTo>
                      <a:pt x="1034" y="432"/>
                      <a:pt x="1041" y="425"/>
                      <a:pt x="1036" y="421"/>
                    </a:cubicBezTo>
                    <a:cubicBezTo>
                      <a:pt x="1031" y="418"/>
                      <a:pt x="1033" y="410"/>
                      <a:pt x="1031" y="412"/>
                    </a:cubicBezTo>
                    <a:cubicBezTo>
                      <a:pt x="1028" y="413"/>
                      <a:pt x="1031" y="420"/>
                      <a:pt x="1027" y="420"/>
                    </a:cubicBezTo>
                    <a:cubicBezTo>
                      <a:pt x="1023" y="421"/>
                      <a:pt x="1027" y="424"/>
                      <a:pt x="1025" y="429"/>
                    </a:cubicBezTo>
                    <a:cubicBezTo>
                      <a:pt x="1024" y="434"/>
                      <a:pt x="1026" y="442"/>
                      <a:pt x="1028" y="446"/>
                    </a:cubicBezTo>
                    <a:cubicBezTo>
                      <a:pt x="1030" y="451"/>
                      <a:pt x="1025" y="475"/>
                      <a:pt x="1027" y="479"/>
                    </a:cubicBezTo>
                    <a:cubicBezTo>
                      <a:pt x="1029" y="482"/>
                      <a:pt x="1024" y="500"/>
                      <a:pt x="1026" y="502"/>
                    </a:cubicBezTo>
                    <a:cubicBezTo>
                      <a:pt x="1029" y="506"/>
                      <a:pt x="1027" y="497"/>
                      <a:pt x="1031" y="497"/>
                    </a:cubicBezTo>
                    <a:cubicBezTo>
                      <a:pt x="1035" y="496"/>
                      <a:pt x="1035" y="502"/>
                      <a:pt x="1038" y="503"/>
                    </a:cubicBezTo>
                    <a:cubicBezTo>
                      <a:pt x="1041" y="504"/>
                      <a:pt x="1039" y="495"/>
                      <a:pt x="1037" y="495"/>
                    </a:cubicBezTo>
                    <a:cubicBezTo>
                      <a:pt x="1034" y="496"/>
                      <a:pt x="1032" y="489"/>
                      <a:pt x="1031" y="485"/>
                    </a:cubicBezTo>
                    <a:cubicBezTo>
                      <a:pt x="1030" y="481"/>
                      <a:pt x="1033" y="477"/>
                      <a:pt x="1033" y="472"/>
                    </a:cubicBezTo>
                    <a:cubicBezTo>
                      <a:pt x="1033" y="467"/>
                      <a:pt x="1040" y="467"/>
                      <a:pt x="1043" y="471"/>
                    </a:cubicBezTo>
                    <a:cubicBezTo>
                      <a:pt x="1047" y="475"/>
                      <a:pt x="1048" y="472"/>
                      <a:pt x="1046" y="469"/>
                    </a:cubicBezTo>
                    <a:cubicBezTo>
                      <a:pt x="1045" y="467"/>
                      <a:pt x="1040" y="447"/>
                      <a:pt x="1037" y="439"/>
                    </a:cubicBezTo>
                    <a:close/>
                    <a:moveTo>
                      <a:pt x="254" y="16"/>
                    </a:moveTo>
                    <a:cubicBezTo>
                      <a:pt x="258" y="19"/>
                      <a:pt x="245" y="18"/>
                      <a:pt x="243" y="21"/>
                    </a:cubicBezTo>
                    <a:cubicBezTo>
                      <a:pt x="241" y="23"/>
                      <a:pt x="233" y="22"/>
                      <a:pt x="235" y="25"/>
                    </a:cubicBezTo>
                    <a:cubicBezTo>
                      <a:pt x="236" y="28"/>
                      <a:pt x="249" y="28"/>
                      <a:pt x="249" y="26"/>
                    </a:cubicBezTo>
                    <a:cubicBezTo>
                      <a:pt x="249" y="23"/>
                      <a:pt x="255" y="26"/>
                      <a:pt x="255" y="23"/>
                    </a:cubicBezTo>
                    <a:cubicBezTo>
                      <a:pt x="256" y="21"/>
                      <a:pt x="258" y="19"/>
                      <a:pt x="265" y="18"/>
                    </a:cubicBezTo>
                    <a:cubicBezTo>
                      <a:pt x="272" y="18"/>
                      <a:pt x="272" y="15"/>
                      <a:pt x="266" y="12"/>
                    </a:cubicBezTo>
                    <a:cubicBezTo>
                      <a:pt x="259" y="9"/>
                      <a:pt x="251" y="14"/>
                      <a:pt x="254" y="16"/>
                    </a:cubicBezTo>
                    <a:close/>
                    <a:moveTo>
                      <a:pt x="244" y="218"/>
                    </a:moveTo>
                    <a:cubicBezTo>
                      <a:pt x="250" y="224"/>
                      <a:pt x="256" y="215"/>
                      <a:pt x="259" y="214"/>
                    </a:cubicBezTo>
                    <a:cubicBezTo>
                      <a:pt x="262" y="214"/>
                      <a:pt x="257" y="210"/>
                      <a:pt x="252" y="209"/>
                    </a:cubicBezTo>
                    <a:cubicBezTo>
                      <a:pt x="246" y="207"/>
                      <a:pt x="238" y="213"/>
                      <a:pt x="244" y="218"/>
                    </a:cubicBezTo>
                    <a:close/>
                    <a:moveTo>
                      <a:pt x="1436" y="260"/>
                    </a:moveTo>
                    <a:cubicBezTo>
                      <a:pt x="1434" y="259"/>
                      <a:pt x="1426" y="254"/>
                      <a:pt x="1424" y="251"/>
                    </a:cubicBezTo>
                    <a:cubicBezTo>
                      <a:pt x="1422" y="248"/>
                      <a:pt x="1412" y="247"/>
                      <a:pt x="1412" y="248"/>
                    </a:cubicBezTo>
                    <a:cubicBezTo>
                      <a:pt x="1412" y="250"/>
                      <a:pt x="1409" y="248"/>
                      <a:pt x="1408" y="246"/>
                    </a:cubicBezTo>
                    <a:cubicBezTo>
                      <a:pt x="1408" y="245"/>
                      <a:pt x="1397" y="245"/>
                      <a:pt x="1397" y="246"/>
                    </a:cubicBezTo>
                    <a:cubicBezTo>
                      <a:pt x="1397" y="248"/>
                      <a:pt x="1400" y="248"/>
                      <a:pt x="1401" y="250"/>
                    </a:cubicBezTo>
                    <a:cubicBezTo>
                      <a:pt x="1403" y="252"/>
                      <a:pt x="1399" y="253"/>
                      <a:pt x="1400" y="256"/>
                    </a:cubicBezTo>
                    <a:cubicBezTo>
                      <a:pt x="1401" y="258"/>
                      <a:pt x="1396" y="254"/>
                      <a:pt x="1395" y="253"/>
                    </a:cubicBezTo>
                    <a:cubicBezTo>
                      <a:pt x="1393" y="252"/>
                      <a:pt x="1394" y="247"/>
                      <a:pt x="1394" y="245"/>
                    </a:cubicBezTo>
                    <a:cubicBezTo>
                      <a:pt x="1395" y="242"/>
                      <a:pt x="1391" y="243"/>
                      <a:pt x="1391" y="240"/>
                    </a:cubicBezTo>
                    <a:cubicBezTo>
                      <a:pt x="1391" y="238"/>
                      <a:pt x="1379" y="233"/>
                      <a:pt x="1375" y="231"/>
                    </a:cubicBezTo>
                    <a:cubicBezTo>
                      <a:pt x="1370" y="229"/>
                      <a:pt x="1364" y="227"/>
                      <a:pt x="1362" y="224"/>
                    </a:cubicBezTo>
                    <a:cubicBezTo>
                      <a:pt x="1361" y="222"/>
                      <a:pt x="1352" y="222"/>
                      <a:pt x="1349" y="218"/>
                    </a:cubicBezTo>
                    <a:cubicBezTo>
                      <a:pt x="1346" y="215"/>
                      <a:pt x="1331" y="209"/>
                      <a:pt x="1325" y="209"/>
                    </a:cubicBezTo>
                    <a:cubicBezTo>
                      <a:pt x="1319" y="208"/>
                      <a:pt x="1321" y="205"/>
                      <a:pt x="1318" y="205"/>
                    </a:cubicBezTo>
                    <a:cubicBezTo>
                      <a:pt x="1315" y="206"/>
                      <a:pt x="1302" y="205"/>
                      <a:pt x="1298" y="205"/>
                    </a:cubicBezTo>
                    <a:cubicBezTo>
                      <a:pt x="1294" y="204"/>
                      <a:pt x="1293" y="207"/>
                      <a:pt x="1290" y="206"/>
                    </a:cubicBezTo>
                    <a:cubicBezTo>
                      <a:pt x="1287" y="205"/>
                      <a:pt x="1272" y="199"/>
                      <a:pt x="1271" y="201"/>
                    </a:cubicBezTo>
                    <a:cubicBezTo>
                      <a:pt x="1269" y="203"/>
                      <a:pt x="1270" y="206"/>
                      <a:pt x="1268" y="207"/>
                    </a:cubicBezTo>
                    <a:cubicBezTo>
                      <a:pt x="1266" y="207"/>
                      <a:pt x="1268" y="210"/>
                      <a:pt x="1272" y="213"/>
                    </a:cubicBezTo>
                    <a:cubicBezTo>
                      <a:pt x="1276" y="217"/>
                      <a:pt x="1274" y="220"/>
                      <a:pt x="1270" y="222"/>
                    </a:cubicBezTo>
                    <a:cubicBezTo>
                      <a:pt x="1266" y="223"/>
                      <a:pt x="1260" y="220"/>
                      <a:pt x="1258" y="217"/>
                    </a:cubicBezTo>
                    <a:cubicBezTo>
                      <a:pt x="1257" y="214"/>
                      <a:pt x="1251" y="216"/>
                      <a:pt x="1250" y="212"/>
                    </a:cubicBezTo>
                    <a:cubicBezTo>
                      <a:pt x="1249" y="208"/>
                      <a:pt x="1252" y="208"/>
                      <a:pt x="1254" y="210"/>
                    </a:cubicBezTo>
                    <a:cubicBezTo>
                      <a:pt x="1257" y="212"/>
                      <a:pt x="1260" y="210"/>
                      <a:pt x="1260" y="207"/>
                    </a:cubicBezTo>
                    <a:cubicBezTo>
                      <a:pt x="1261" y="205"/>
                      <a:pt x="1254" y="203"/>
                      <a:pt x="1250" y="203"/>
                    </a:cubicBezTo>
                    <a:cubicBezTo>
                      <a:pt x="1246" y="203"/>
                      <a:pt x="1244" y="209"/>
                      <a:pt x="1240" y="211"/>
                    </a:cubicBezTo>
                    <a:cubicBezTo>
                      <a:pt x="1236" y="213"/>
                      <a:pt x="1220" y="210"/>
                      <a:pt x="1219" y="208"/>
                    </a:cubicBezTo>
                    <a:cubicBezTo>
                      <a:pt x="1217" y="207"/>
                      <a:pt x="1196" y="208"/>
                      <a:pt x="1193" y="210"/>
                    </a:cubicBezTo>
                    <a:cubicBezTo>
                      <a:pt x="1191" y="211"/>
                      <a:pt x="1193" y="217"/>
                      <a:pt x="1192" y="218"/>
                    </a:cubicBezTo>
                    <a:cubicBezTo>
                      <a:pt x="1191" y="218"/>
                      <a:pt x="1189" y="211"/>
                      <a:pt x="1189" y="210"/>
                    </a:cubicBezTo>
                    <a:cubicBezTo>
                      <a:pt x="1189" y="208"/>
                      <a:pt x="1187" y="207"/>
                      <a:pt x="1183" y="207"/>
                    </a:cubicBezTo>
                    <a:cubicBezTo>
                      <a:pt x="1179" y="207"/>
                      <a:pt x="1177" y="207"/>
                      <a:pt x="1179" y="206"/>
                    </a:cubicBezTo>
                    <a:cubicBezTo>
                      <a:pt x="1180" y="204"/>
                      <a:pt x="1177" y="202"/>
                      <a:pt x="1180" y="200"/>
                    </a:cubicBezTo>
                    <a:cubicBezTo>
                      <a:pt x="1183" y="198"/>
                      <a:pt x="1175" y="191"/>
                      <a:pt x="1166" y="188"/>
                    </a:cubicBezTo>
                    <a:cubicBezTo>
                      <a:pt x="1158" y="185"/>
                      <a:pt x="1139" y="187"/>
                      <a:pt x="1134" y="188"/>
                    </a:cubicBezTo>
                    <a:cubicBezTo>
                      <a:pt x="1129" y="190"/>
                      <a:pt x="1120" y="189"/>
                      <a:pt x="1115" y="189"/>
                    </a:cubicBezTo>
                    <a:cubicBezTo>
                      <a:pt x="1110" y="190"/>
                      <a:pt x="1114" y="188"/>
                      <a:pt x="1113" y="185"/>
                    </a:cubicBezTo>
                    <a:cubicBezTo>
                      <a:pt x="1111" y="183"/>
                      <a:pt x="1103" y="180"/>
                      <a:pt x="1102" y="182"/>
                    </a:cubicBezTo>
                    <a:cubicBezTo>
                      <a:pt x="1101" y="184"/>
                      <a:pt x="1099" y="182"/>
                      <a:pt x="1099" y="181"/>
                    </a:cubicBezTo>
                    <a:cubicBezTo>
                      <a:pt x="1099" y="180"/>
                      <a:pt x="1091" y="177"/>
                      <a:pt x="1088" y="177"/>
                    </a:cubicBezTo>
                    <a:cubicBezTo>
                      <a:pt x="1085" y="178"/>
                      <a:pt x="1084" y="175"/>
                      <a:pt x="1087" y="175"/>
                    </a:cubicBezTo>
                    <a:cubicBezTo>
                      <a:pt x="1091" y="175"/>
                      <a:pt x="1097" y="175"/>
                      <a:pt x="1094" y="171"/>
                    </a:cubicBezTo>
                    <a:cubicBezTo>
                      <a:pt x="1091" y="167"/>
                      <a:pt x="1069" y="166"/>
                      <a:pt x="1067" y="167"/>
                    </a:cubicBezTo>
                    <a:cubicBezTo>
                      <a:pt x="1065" y="168"/>
                      <a:pt x="1067" y="171"/>
                      <a:pt x="1062" y="175"/>
                    </a:cubicBezTo>
                    <a:cubicBezTo>
                      <a:pt x="1057" y="180"/>
                      <a:pt x="1052" y="177"/>
                      <a:pt x="1053" y="174"/>
                    </a:cubicBezTo>
                    <a:cubicBezTo>
                      <a:pt x="1054" y="172"/>
                      <a:pt x="1060" y="173"/>
                      <a:pt x="1060" y="170"/>
                    </a:cubicBezTo>
                    <a:cubicBezTo>
                      <a:pt x="1060" y="168"/>
                      <a:pt x="1051" y="169"/>
                      <a:pt x="1050" y="167"/>
                    </a:cubicBezTo>
                    <a:cubicBezTo>
                      <a:pt x="1049" y="166"/>
                      <a:pt x="1052" y="164"/>
                      <a:pt x="1055" y="165"/>
                    </a:cubicBezTo>
                    <a:cubicBezTo>
                      <a:pt x="1058" y="166"/>
                      <a:pt x="1063" y="167"/>
                      <a:pt x="1063" y="165"/>
                    </a:cubicBezTo>
                    <a:cubicBezTo>
                      <a:pt x="1064" y="164"/>
                      <a:pt x="1060" y="164"/>
                      <a:pt x="1055" y="163"/>
                    </a:cubicBezTo>
                    <a:cubicBezTo>
                      <a:pt x="1050" y="162"/>
                      <a:pt x="1038" y="159"/>
                      <a:pt x="1032" y="160"/>
                    </a:cubicBezTo>
                    <a:cubicBezTo>
                      <a:pt x="1026" y="160"/>
                      <a:pt x="1023" y="157"/>
                      <a:pt x="1019" y="157"/>
                    </a:cubicBezTo>
                    <a:cubicBezTo>
                      <a:pt x="1016" y="157"/>
                      <a:pt x="1016" y="159"/>
                      <a:pt x="1017" y="161"/>
                    </a:cubicBezTo>
                    <a:cubicBezTo>
                      <a:pt x="1019" y="163"/>
                      <a:pt x="1014" y="164"/>
                      <a:pt x="1010" y="163"/>
                    </a:cubicBezTo>
                    <a:cubicBezTo>
                      <a:pt x="1006" y="163"/>
                      <a:pt x="1000" y="166"/>
                      <a:pt x="1002" y="169"/>
                    </a:cubicBezTo>
                    <a:cubicBezTo>
                      <a:pt x="1004" y="172"/>
                      <a:pt x="1007" y="168"/>
                      <a:pt x="1009" y="169"/>
                    </a:cubicBezTo>
                    <a:cubicBezTo>
                      <a:pt x="1011" y="170"/>
                      <a:pt x="1004" y="172"/>
                      <a:pt x="1007" y="173"/>
                    </a:cubicBezTo>
                    <a:cubicBezTo>
                      <a:pt x="1010" y="175"/>
                      <a:pt x="1009" y="178"/>
                      <a:pt x="1009" y="179"/>
                    </a:cubicBezTo>
                    <a:cubicBezTo>
                      <a:pt x="1009" y="180"/>
                      <a:pt x="1004" y="181"/>
                      <a:pt x="1002" y="179"/>
                    </a:cubicBezTo>
                    <a:cubicBezTo>
                      <a:pt x="1001" y="177"/>
                      <a:pt x="998" y="179"/>
                      <a:pt x="994" y="179"/>
                    </a:cubicBezTo>
                    <a:cubicBezTo>
                      <a:pt x="991" y="178"/>
                      <a:pt x="988" y="180"/>
                      <a:pt x="992" y="180"/>
                    </a:cubicBezTo>
                    <a:cubicBezTo>
                      <a:pt x="996" y="181"/>
                      <a:pt x="997" y="183"/>
                      <a:pt x="992" y="184"/>
                    </a:cubicBezTo>
                    <a:cubicBezTo>
                      <a:pt x="987" y="184"/>
                      <a:pt x="988" y="179"/>
                      <a:pt x="985" y="180"/>
                    </a:cubicBezTo>
                    <a:cubicBezTo>
                      <a:pt x="982" y="180"/>
                      <a:pt x="976" y="177"/>
                      <a:pt x="972" y="178"/>
                    </a:cubicBezTo>
                    <a:cubicBezTo>
                      <a:pt x="969" y="178"/>
                      <a:pt x="967" y="180"/>
                      <a:pt x="963" y="181"/>
                    </a:cubicBezTo>
                    <a:cubicBezTo>
                      <a:pt x="958" y="181"/>
                      <a:pt x="952" y="178"/>
                      <a:pt x="950" y="176"/>
                    </a:cubicBezTo>
                    <a:cubicBezTo>
                      <a:pt x="948" y="173"/>
                      <a:pt x="947" y="173"/>
                      <a:pt x="945" y="176"/>
                    </a:cubicBezTo>
                    <a:cubicBezTo>
                      <a:pt x="943" y="178"/>
                      <a:pt x="943" y="184"/>
                      <a:pt x="941" y="184"/>
                    </a:cubicBezTo>
                    <a:cubicBezTo>
                      <a:pt x="938" y="185"/>
                      <a:pt x="938" y="189"/>
                      <a:pt x="935" y="191"/>
                    </a:cubicBezTo>
                    <a:cubicBezTo>
                      <a:pt x="933" y="192"/>
                      <a:pt x="933" y="189"/>
                      <a:pt x="930" y="189"/>
                    </a:cubicBezTo>
                    <a:cubicBezTo>
                      <a:pt x="927" y="189"/>
                      <a:pt x="918" y="180"/>
                      <a:pt x="917" y="178"/>
                    </a:cubicBezTo>
                    <a:cubicBezTo>
                      <a:pt x="917" y="175"/>
                      <a:pt x="911" y="170"/>
                      <a:pt x="910" y="169"/>
                    </a:cubicBezTo>
                    <a:cubicBezTo>
                      <a:pt x="908" y="168"/>
                      <a:pt x="911" y="168"/>
                      <a:pt x="913" y="169"/>
                    </a:cubicBezTo>
                    <a:cubicBezTo>
                      <a:pt x="915" y="171"/>
                      <a:pt x="917" y="171"/>
                      <a:pt x="919" y="170"/>
                    </a:cubicBezTo>
                    <a:cubicBezTo>
                      <a:pt x="921" y="169"/>
                      <a:pt x="921" y="164"/>
                      <a:pt x="918" y="164"/>
                    </a:cubicBezTo>
                    <a:cubicBezTo>
                      <a:pt x="914" y="164"/>
                      <a:pt x="916" y="161"/>
                      <a:pt x="917" y="161"/>
                    </a:cubicBezTo>
                    <a:cubicBezTo>
                      <a:pt x="919" y="160"/>
                      <a:pt x="913" y="155"/>
                      <a:pt x="915" y="155"/>
                    </a:cubicBezTo>
                    <a:cubicBezTo>
                      <a:pt x="917" y="154"/>
                      <a:pt x="917" y="152"/>
                      <a:pt x="914" y="152"/>
                    </a:cubicBezTo>
                    <a:cubicBezTo>
                      <a:pt x="911" y="152"/>
                      <a:pt x="908" y="149"/>
                      <a:pt x="908" y="148"/>
                    </a:cubicBezTo>
                    <a:cubicBezTo>
                      <a:pt x="908" y="147"/>
                      <a:pt x="896" y="146"/>
                      <a:pt x="897" y="148"/>
                    </a:cubicBezTo>
                    <a:cubicBezTo>
                      <a:pt x="897" y="150"/>
                      <a:pt x="893" y="150"/>
                      <a:pt x="894" y="148"/>
                    </a:cubicBezTo>
                    <a:cubicBezTo>
                      <a:pt x="894" y="146"/>
                      <a:pt x="890" y="147"/>
                      <a:pt x="884" y="145"/>
                    </a:cubicBezTo>
                    <a:cubicBezTo>
                      <a:pt x="879" y="144"/>
                      <a:pt x="879" y="140"/>
                      <a:pt x="877" y="140"/>
                    </a:cubicBezTo>
                    <a:cubicBezTo>
                      <a:pt x="875" y="139"/>
                      <a:pt x="876" y="145"/>
                      <a:pt x="873" y="144"/>
                    </a:cubicBezTo>
                    <a:cubicBezTo>
                      <a:pt x="870" y="143"/>
                      <a:pt x="867" y="145"/>
                      <a:pt x="869" y="148"/>
                    </a:cubicBezTo>
                    <a:cubicBezTo>
                      <a:pt x="870" y="151"/>
                      <a:pt x="869" y="152"/>
                      <a:pt x="868" y="154"/>
                    </a:cubicBezTo>
                    <a:cubicBezTo>
                      <a:pt x="868" y="157"/>
                      <a:pt x="867" y="156"/>
                      <a:pt x="863" y="155"/>
                    </a:cubicBezTo>
                    <a:cubicBezTo>
                      <a:pt x="860" y="154"/>
                      <a:pt x="860" y="158"/>
                      <a:pt x="853" y="156"/>
                    </a:cubicBezTo>
                    <a:cubicBezTo>
                      <a:pt x="846" y="154"/>
                      <a:pt x="843" y="156"/>
                      <a:pt x="842" y="154"/>
                    </a:cubicBezTo>
                    <a:cubicBezTo>
                      <a:pt x="841" y="151"/>
                      <a:pt x="839" y="151"/>
                      <a:pt x="838" y="153"/>
                    </a:cubicBezTo>
                    <a:cubicBezTo>
                      <a:pt x="838" y="155"/>
                      <a:pt x="827" y="154"/>
                      <a:pt x="826" y="151"/>
                    </a:cubicBezTo>
                    <a:cubicBezTo>
                      <a:pt x="826" y="149"/>
                      <a:pt x="828" y="148"/>
                      <a:pt x="830" y="148"/>
                    </a:cubicBezTo>
                    <a:cubicBezTo>
                      <a:pt x="832" y="147"/>
                      <a:pt x="828" y="146"/>
                      <a:pt x="822" y="146"/>
                    </a:cubicBezTo>
                    <a:cubicBezTo>
                      <a:pt x="817" y="146"/>
                      <a:pt x="813" y="143"/>
                      <a:pt x="807" y="144"/>
                    </a:cubicBezTo>
                    <a:cubicBezTo>
                      <a:pt x="801" y="144"/>
                      <a:pt x="788" y="146"/>
                      <a:pt x="786" y="146"/>
                    </a:cubicBezTo>
                    <a:cubicBezTo>
                      <a:pt x="784" y="147"/>
                      <a:pt x="787" y="151"/>
                      <a:pt x="785" y="151"/>
                    </a:cubicBezTo>
                    <a:cubicBezTo>
                      <a:pt x="782" y="151"/>
                      <a:pt x="784" y="145"/>
                      <a:pt x="783" y="143"/>
                    </a:cubicBezTo>
                    <a:cubicBezTo>
                      <a:pt x="783" y="140"/>
                      <a:pt x="778" y="140"/>
                      <a:pt x="779" y="142"/>
                    </a:cubicBezTo>
                    <a:cubicBezTo>
                      <a:pt x="780" y="144"/>
                      <a:pt x="772" y="145"/>
                      <a:pt x="770" y="143"/>
                    </a:cubicBezTo>
                    <a:cubicBezTo>
                      <a:pt x="768" y="141"/>
                      <a:pt x="765" y="139"/>
                      <a:pt x="761" y="138"/>
                    </a:cubicBezTo>
                    <a:cubicBezTo>
                      <a:pt x="756" y="137"/>
                      <a:pt x="750" y="142"/>
                      <a:pt x="751" y="143"/>
                    </a:cubicBezTo>
                    <a:cubicBezTo>
                      <a:pt x="752" y="145"/>
                      <a:pt x="756" y="144"/>
                      <a:pt x="756" y="145"/>
                    </a:cubicBezTo>
                    <a:cubicBezTo>
                      <a:pt x="756" y="147"/>
                      <a:pt x="746" y="146"/>
                      <a:pt x="746" y="148"/>
                    </a:cubicBezTo>
                    <a:cubicBezTo>
                      <a:pt x="746" y="150"/>
                      <a:pt x="736" y="152"/>
                      <a:pt x="733" y="152"/>
                    </a:cubicBezTo>
                    <a:cubicBezTo>
                      <a:pt x="725" y="153"/>
                      <a:pt x="723" y="153"/>
                      <a:pt x="719" y="156"/>
                    </a:cubicBezTo>
                    <a:cubicBezTo>
                      <a:pt x="715" y="160"/>
                      <a:pt x="718" y="154"/>
                      <a:pt x="721" y="151"/>
                    </a:cubicBezTo>
                    <a:cubicBezTo>
                      <a:pt x="724" y="148"/>
                      <a:pt x="727" y="149"/>
                      <a:pt x="729" y="147"/>
                    </a:cubicBezTo>
                    <a:cubicBezTo>
                      <a:pt x="731" y="144"/>
                      <a:pt x="734" y="144"/>
                      <a:pt x="738" y="144"/>
                    </a:cubicBezTo>
                    <a:cubicBezTo>
                      <a:pt x="743" y="143"/>
                      <a:pt x="743" y="140"/>
                      <a:pt x="745" y="139"/>
                    </a:cubicBezTo>
                    <a:cubicBezTo>
                      <a:pt x="747" y="138"/>
                      <a:pt x="753" y="136"/>
                      <a:pt x="754" y="134"/>
                    </a:cubicBezTo>
                    <a:cubicBezTo>
                      <a:pt x="755" y="132"/>
                      <a:pt x="766" y="128"/>
                      <a:pt x="768" y="128"/>
                    </a:cubicBezTo>
                    <a:cubicBezTo>
                      <a:pt x="770" y="128"/>
                      <a:pt x="771" y="123"/>
                      <a:pt x="772" y="123"/>
                    </a:cubicBezTo>
                    <a:cubicBezTo>
                      <a:pt x="773" y="123"/>
                      <a:pt x="780" y="121"/>
                      <a:pt x="782" y="120"/>
                    </a:cubicBezTo>
                    <a:cubicBezTo>
                      <a:pt x="785" y="118"/>
                      <a:pt x="786" y="116"/>
                      <a:pt x="786" y="114"/>
                    </a:cubicBezTo>
                    <a:cubicBezTo>
                      <a:pt x="786" y="113"/>
                      <a:pt x="783" y="113"/>
                      <a:pt x="783" y="112"/>
                    </a:cubicBezTo>
                    <a:cubicBezTo>
                      <a:pt x="782" y="110"/>
                      <a:pt x="784" y="111"/>
                      <a:pt x="787" y="110"/>
                    </a:cubicBezTo>
                    <a:cubicBezTo>
                      <a:pt x="789" y="109"/>
                      <a:pt x="787" y="106"/>
                      <a:pt x="785" y="106"/>
                    </a:cubicBezTo>
                    <a:cubicBezTo>
                      <a:pt x="783" y="107"/>
                      <a:pt x="786" y="104"/>
                      <a:pt x="784" y="102"/>
                    </a:cubicBezTo>
                    <a:cubicBezTo>
                      <a:pt x="782" y="100"/>
                      <a:pt x="778" y="103"/>
                      <a:pt x="778" y="101"/>
                    </a:cubicBezTo>
                    <a:cubicBezTo>
                      <a:pt x="779" y="99"/>
                      <a:pt x="778" y="96"/>
                      <a:pt x="777" y="94"/>
                    </a:cubicBezTo>
                    <a:cubicBezTo>
                      <a:pt x="775" y="93"/>
                      <a:pt x="772" y="97"/>
                      <a:pt x="769" y="94"/>
                    </a:cubicBezTo>
                    <a:cubicBezTo>
                      <a:pt x="766" y="92"/>
                      <a:pt x="757" y="91"/>
                      <a:pt x="757" y="92"/>
                    </a:cubicBezTo>
                    <a:cubicBezTo>
                      <a:pt x="757" y="93"/>
                      <a:pt x="753" y="90"/>
                      <a:pt x="752" y="91"/>
                    </a:cubicBezTo>
                    <a:cubicBezTo>
                      <a:pt x="751" y="92"/>
                      <a:pt x="744" y="92"/>
                      <a:pt x="742" y="91"/>
                    </a:cubicBezTo>
                    <a:cubicBezTo>
                      <a:pt x="739" y="91"/>
                      <a:pt x="736" y="92"/>
                      <a:pt x="736" y="94"/>
                    </a:cubicBezTo>
                    <a:cubicBezTo>
                      <a:pt x="736" y="97"/>
                      <a:pt x="727" y="96"/>
                      <a:pt x="726" y="95"/>
                    </a:cubicBezTo>
                    <a:cubicBezTo>
                      <a:pt x="724" y="95"/>
                      <a:pt x="732" y="89"/>
                      <a:pt x="732" y="88"/>
                    </a:cubicBezTo>
                    <a:cubicBezTo>
                      <a:pt x="732" y="87"/>
                      <a:pt x="719" y="88"/>
                      <a:pt x="718" y="87"/>
                    </a:cubicBezTo>
                    <a:cubicBezTo>
                      <a:pt x="717" y="85"/>
                      <a:pt x="711" y="85"/>
                      <a:pt x="708" y="85"/>
                    </a:cubicBezTo>
                    <a:cubicBezTo>
                      <a:pt x="705" y="85"/>
                      <a:pt x="708" y="84"/>
                      <a:pt x="710" y="84"/>
                    </a:cubicBezTo>
                    <a:cubicBezTo>
                      <a:pt x="713" y="84"/>
                      <a:pt x="715" y="82"/>
                      <a:pt x="718" y="81"/>
                    </a:cubicBezTo>
                    <a:cubicBezTo>
                      <a:pt x="721" y="81"/>
                      <a:pt x="720" y="80"/>
                      <a:pt x="719" y="78"/>
                    </a:cubicBezTo>
                    <a:cubicBezTo>
                      <a:pt x="718" y="76"/>
                      <a:pt x="715" y="77"/>
                      <a:pt x="712" y="76"/>
                    </a:cubicBezTo>
                    <a:cubicBezTo>
                      <a:pt x="709" y="75"/>
                      <a:pt x="706" y="74"/>
                      <a:pt x="703" y="74"/>
                    </a:cubicBezTo>
                    <a:cubicBezTo>
                      <a:pt x="701" y="74"/>
                      <a:pt x="698" y="75"/>
                      <a:pt x="692" y="76"/>
                    </a:cubicBezTo>
                    <a:cubicBezTo>
                      <a:pt x="686" y="77"/>
                      <a:pt x="686" y="82"/>
                      <a:pt x="683" y="83"/>
                    </a:cubicBezTo>
                    <a:cubicBezTo>
                      <a:pt x="680" y="85"/>
                      <a:pt x="675" y="90"/>
                      <a:pt x="677" y="91"/>
                    </a:cubicBezTo>
                    <a:cubicBezTo>
                      <a:pt x="680" y="91"/>
                      <a:pt x="678" y="93"/>
                      <a:pt x="679" y="94"/>
                    </a:cubicBezTo>
                    <a:cubicBezTo>
                      <a:pt x="679" y="96"/>
                      <a:pt x="677" y="96"/>
                      <a:pt x="674" y="96"/>
                    </a:cubicBezTo>
                    <a:cubicBezTo>
                      <a:pt x="671" y="95"/>
                      <a:pt x="661" y="95"/>
                      <a:pt x="661" y="97"/>
                    </a:cubicBezTo>
                    <a:cubicBezTo>
                      <a:pt x="661" y="100"/>
                      <a:pt x="667" y="101"/>
                      <a:pt x="667" y="102"/>
                    </a:cubicBezTo>
                    <a:cubicBezTo>
                      <a:pt x="666" y="103"/>
                      <a:pt x="662" y="102"/>
                      <a:pt x="660" y="100"/>
                    </a:cubicBezTo>
                    <a:cubicBezTo>
                      <a:pt x="658" y="99"/>
                      <a:pt x="654" y="100"/>
                      <a:pt x="653" y="102"/>
                    </a:cubicBezTo>
                    <a:cubicBezTo>
                      <a:pt x="652" y="104"/>
                      <a:pt x="649" y="104"/>
                      <a:pt x="647" y="103"/>
                    </a:cubicBezTo>
                    <a:cubicBezTo>
                      <a:pt x="646" y="103"/>
                      <a:pt x="644" y="104"/>
                      <a:pt x="642" y="104"/>
                    </a:cubicBezTo>
                    <a:cubicBezTo>
                      <a:pt x="640" y="103"/>
                      <a:pt x="646" y="100"/>
                      <a:pt x="644" y="99"/>
                    </a:cubicBezTo>
                    <a:cubicBezTo>
                      <a:pt x="643" y="97"/>
                      <a:pt x="637" y="99"/>
                      <a:pt x="636" y="101"/>
                    </a:cubicBezTo>
                    <a:cubicBezTo>
                      <a:pt x="636" y="103"/>
                      <a:pt x="632" y="99"/>
                      <a:pt x="631" y="100"/>
                    </a:cubicBezTo>
                    <a:cubicBezTo>
                      <a:pt x="629" y="101"/>
                      <a:pt x="628" y="102"/>
                      <a:pt x="625" y="103"/>
                    </a:cubicBezTo>
                    <a:cubicBezTo>
                      <a:pt x="623" y="104"/>
                      <a:pt x="618" y="102"/>
                      <a:pt x="617" y="104"/>
                    </a:cubicBezTo>
                    <a:cubicBezTo>
                      <a:pt x="616" y="106"/>
                      <a:pt x="622" y="106"/>
                      <a:pt x="622" y="107"/>
                    </a:cubicBezTo>
                    <a:cubicBezTo>
                      <a:pt x="622" y="108"/>
                      <a:pt x="609" y="108"/>
                      <a:pt x="608" y="109"/>
                    </a:cubicBezTo>
                    <a:cubicBezTo>
                      <a:pt x="608" y="111"/>
                      <a:pt x="603" y="111"/>
                      <a:pt x="598" y="111"/>
                    </a:cubicBezTo>
                    <a:cubicBezTo>
                      <a:pt x="592" y="111"/>
                      <a:pt x="594" y="114"/>
                      <a:pt x="590" y="114"/>
                    </a:cubicBezTo>
                    <a:cubicBezTo>
                      <a:pt x="585" y="115"/>
                      <a:pt x="583" y="115"/>
                      <a:pt x="582" y="118"/>
                    </a:cubicBezTo>
                    <a:cubicBezTo>
                      <a:pt x="581" y="120"/>
                      <a:pt x="577" y="120"/>
                      <a:pt x="576" y="119"/>
                    </a:cubicBezTo>
                    <a:cubicBezTo>
                      <a:pt x="574" y="117"/>
                      <a:pt x="570" y="119"/>
                      <a:pt x="572" y="120"/>
                    </a:cubicBezTo>
                    <a:cubicBezTo>
                      <a:pt x="574" y="120"/>
                      <a:pt x="572" y="122"/>
                      <a:pt x="571" y="122"/>
                    </a:cubicBezTo>
                    <a:cubicBezTo>
                      <a:pt x="570" y="121"/>
                      <a:pt x="566" y="124"/>
                      <a:pt x="568" y="124"/>
                    </a:cubicBezTo>
                    <a:cubicBezTo>
                      <a:pt x="570" y="123"/>
                      <a:pt x="571" y="125"/>
                      <a:pt x="570" y="127"/>
                    </a:cubicBezTo>
                    <a:cubicBezTo>
                      <a:pt x="569" y="128"/>
                      <a:pt x="564" y="125"/>
                      <a:pt x="563" y="126"/>
                    </a:cubicBezTo>
                    <a:cubicBezTo>
                      <a:pt x="562" y="128"/>
                      <a:pt x="565" y="129"/>
                      <a:pt x="567" y="129"/>
                    </a:cubicBezTo>
                    <a:cubicBezTo>
                      <a:pt x="570" y="129"/>
                      <a:pt x="571" y="130"/>
                      <a:pt x="571" y="132"/>
                    </a:cubicBezTo>
                    <a:cubicBezTo>
                      <a:pt x="571" y="133"/>
                      <a:pt x="566" y="131"/>
                      <a:pt x="565" y="132"/>
                    </a:cubicBezTo>
                    <a:cubicBezTo>
                      <a:pt x="564" y="134"/>
                      <a:pt x="566" y="134"/>
                      <a:pt x="568" y="134"/>
                    </a:cubicBezTo>
                    <a:cubicBezTo>
                      <a:pt x="570" y="135"/>
                      <a:pt x="569" y="136"/>
                      <a:pt x="571" y="137"/>
                    </a:cubicBezTo>
                    <a:cubicBezTo>
                      <a:pt x="571" y="138"/>
                      <a:pt x="571" y="138"/>
                      <a:pt x="571" y="138"/>
                    </a:cubicBezTo>
                    <a:cubicBezTo>
                      <a:pt x="572" y="139"/>
                      <a:pt x="570" y="140"/>
                      <a:pt x="570" y="141"/>
                    </a:cubicBezTo>
                    <a:cubicBezTo>
                      <a:pt x="571" y="143"/>
                      <a:pt x="568" y="144"/>
                      <a:pt x="568" y="142"/>
                    </a:cubicBezTo>
                    <a:cubicBezTo>
                      <a:pt x="568" y="141"/>
                      <a:pt x="561" y="140"/>
                      <a:pt x="560" y="142"/>
                    </a:cubicBezTo>
                    <a:cubicBezTo>
                      <a:pt x="559" y="143"/>
                      <a:pt x="558" y="145"/>
                      <a:pt x="556" y="143"/>
                    </a:cubicBezTo>
                    <a:cubicBezTo>
                      <a:pt x="554" y="142"/>
                      <a:pt x="550" y="144"/>
                      <a:pt x="544" y="144"/>
                    </a:cubicBezTo>
                    <a:cubicBezTo>
                      <a:pt x="537" y="144"/>
                      <a:pt x="525" y="145"/>
                      <a:pt x="522" y="146"/>
                    </a:cubicBezTo>
                    <a:cubicBezTo>
                      <a:pt x="519" y="147"/>
                      <a:pt x="516" y="151"/>
                      <a:pt x="519" y="154"/>
                    </a:cubicBezTo>
                    <a:cubicBezTo>
                      <a:pt x="522" y="157"/>
                      <a:pt x="519" y="158"/>
                      <a:pt x="519" y="160"/>
                    </a:cubicBezTo>
                    <a:cubicBezTo>
                      <a:pt x="519" y="162"/>
                      <a:pt x="526" y="166"/>
                      <a:pt x="530" y="166"/>
                    </a:cubicBezTo>
                    <a:cubicBezTo>
                      <a:pt x="534" y="166"/>
                      <a:pt x="538" y="171"/>
                      <a:pt x="535" y="174"/>
                    </a:cubicBezTo>
                    <a:cubicBezTo>
                      <a:pt x="533" y="177"/>
                      <a:pt x="526" y="173"/>
                      <a:pt x="521" y="170"/>
                    </a:cubicBezTo>
                    <a:cubicBezTo>
                      <a:pt x="516" y="166"/>
                      <a:pt x="505" y="164"/>
                      <a:pt x="502" y="165"/>
                    </a:cubicBezTo>
                    <a:cubicBezTo>
                      <a:pt x="498" y="165"/>
                      <a:pt x="500" y="161"/>
                      <a:pt x="496" y="162"/>
                    </a:cubicBezTo>
                    <a:cubicBezTo>
                      <a:pt x="491" y="162"/>
                      <a:pt x="487" y="166"/>
                      <a:pt x="490" y="166"/>
                    </a:cubicBezTo>
                    <a:cubicBezTo>
                      <a:pt x="493" y="166"/>
                      <a:pt x="495" y="166"/>
                      <a:pt x="494" y="167"/>
                    </a:cubicBezTo>
                    <a:cubicBezTo>
                      <a:pt x="492" y="169"/>
                      <a:pt x="495" y="168"/>
                      <a:pt x="498" y="170"/>
                    </a:cubicBezTo>
                    <a:cubicBezTo>
                      <a:pt x="502" y="171"/>
                      <a:pt x="495" y="174"/>
                      <a:pt x="491" y="171"/>
                    </a:cubicBezTo>
                    <a:cubicBezTo>
                      <a:pt x="488" y="168"/>
                      <a:pt x="483" y="171"/>
                      <a:pt x="482" y="173"/>
                    </a:cubicBezTo>
                    <a:cubicBezTo>
                      <a:pt x="481" y="175"/>
                      <a:pt x="487" y="181"/>
                      <a:pt x="493" y="182"/>
                    </a:cubicBezTo>
                    <a:cubicBezTo>
                      <a:pt x="500" y="183"/>
                      <a:pt x="498" y="185"/>
                      <a:pt x="501" y="186"/>
                    </a:cubicBezTo>
                    <a:cubicBezTo>
                      <a:pt x="504" y="187"/>
                      <a:pt x="502" y="188"/>
                      <a:pt x="500" y="188"/>
                    </a:cubicBezTo>
                    <a:cubicBezTo>
                      <a:pt x="498" y="188"/>
                      <a:pt x="493" y="185"/>
                      <a:pt x="490" y="183"/>
                    </a:cubicBezTo>
                    <a:cubicBezTo>
                      <a:pt x="487" y="182"/>
                      <a:pt x="478" y="184"/>
                      <a:pt x="476" y="182"/>
                    </a:cubicBezTo>
                    <a:cubicBezTo>
                      <a:pt x="474" y="180"/>
                      <a:pt x="477" y="178"/>
                      <a:pt x="475" y="177"/>
                    </a:cubicBezTo>
                    <a:cubicBezTo>
                      <a:pt x="474" y="175"/>
                      <a:pt x="475" y="172"/>
                      <a:pt x="477" y="168"/>
                    </a:cubicBezTo>
                    <a:cubicBezTo>
                      <a:pt x="480" y="165"/>
                      <a:pt x="477" y="159"/>
                      <a:pt x="474" y="158"/>
                    </a:cubicBezTo>
                    <a:cubicBezTo>
                      <a:pt x="470" y="157"/>
                      <a:pt x="471" y="160"/>
                      <a:pt x="471" y="161"/>
                    </a:cubicBezTo>
                    <a:cubicBezTo>
                      <a:pt x="472" y="162"/>
                      <a:pt x="472" y="167"/>
                      <a:pt x="469" y="170"/>
                    </a:cubicBezTo>
                    <a:cubicBezTo>
                      <a:pt x="467" y="173"/>
                      <a:pt x="459" y="173"/>
                      <a:pt x="459" y="175"/>
                    </a:cubicBezTo>
                    <a:cubicBezTo>
                      <a:pt x="459" y="177"/>
                      <a:pt x="454" y="179"/>
                      <a:pt x="456" y="180"/>
                    </a:cubicBezTo>
                    <a:cubicBezTo>
                      <a:pt x="458" y="182"/>
                      <a:pt x="464" y="190"/>
                      <a:pt x="465" y="192"/>
                    </a:cubicBezTo>
                    <a:cubicBezTo>
                      <a:pt x="466" y="194"/>
                      <a:pt x="459" y="202"/>
                      <a:pt x="461" y="206"/>
                    </a:cubicBezTo>
                    <a:cubicBezTo>
                      <a:pt x="462" y="211"/>
                      <a:pt x="460" y="213"/>
                      <a:pt x="461" y="215"/>
                    </a:cubicBezTo>
                    <a:cubicBezTo>
                      <a:pt x="462" y="217"/>
                      <a:pt x="465" y="215"/>
                      <a:pt x="467" y="216"/>
                    </a:cubicBezTo>
                    <a:cubicBezTo>
                      <a:pt x="469" y="217"/>
                      <a:pt x="473" y="215"/>
                      <a:pt x="477" y="214"/>
                    </a:cubicBezTo>
                    <a:cubicBezTo>
                      <a:pt x="482" y="213"/>
                      <a:pt x="490" y="218"/>
                      <a:pt x="493" y="219"/>
                    </a:cubicBezTo>
                    <a:cubicBezTo>
                      <a:pt x="496" y="221"/>
                      <a:pt x="495" y="223"/>
                      <a:pt x="496" y="226"/>
                    </a:cubicBezTo>
                    <a:cubicBezTo>
                      <a:pt x="498" y="228"/>
                      <a:pt x="493" y="228"/>
                      <a:pt x="493" y="232"/>
                    </a:cubicBezTo>
                    <a:cubicBezTo>
                      <a:pt x="493" y="236"/>
                      <a:pt x="502" y="237"/>
                      <a:pt x="502" y="238"/>
                    </a:cubicBezTo>
                    <a:cubicBezTo>
                      <a:pt x="503" y="240"/>
                      <a:pt x="496" y="239"/>
                      <a:pt x="493" y="238"/>
                    </a:cubicBezTo>
                    <a:cubicBezTo>
                      <a:pt x="490" y="237"/>
                      <a:pt x="490" y="233"/>
                      <a:pt x="489" y="232"/>
                    </a:cubicBezTo>
                    <a:cubicBezTo>
                      <a:pt x="488" y="232"/>
                      <a:pt x="491" y="229"/>
                      <a:pt x="491" y="226"/>
                    </a:cubicBezTo>
                    <a:cubicBezTo>
                      <a:pt x="491" y="224"/>
                      <a:pt x="488" y="222"/>
                      <a:pt x="487" y="221"/>
                    </a:cubicBezTo>
                    <a:cubicBezTo>
                      <a:pt x="486" y="219"/>
                      <a:pt x="484" y="217"/>
                      <a:pt x="482" y="217"/>
                    </a:cubicBezTo>
                    <a:cubicBezTo>
                      <a:pt x="479" y="218"/>
                      <a:pt x="471" y="219"/>
                      <a:pt x="469" y="221"/>
                    </a:cubicBezTo>
                    <a:cubicBezTo>
                      <a:pt x="466" y="223"/>
                      <a:pt x="469" y="229"/>
                      <a:pt x="470" y="233"/>
                    </a:cubicBezTo>
                    <a:cubicBezTo>
                      <a:pt x="472" y="236"/>
                      <a:pt x="463" y="240"/>
                      <a:pt x="463" y="242"/>
                    </a:cubicBezTo>
                    <a:cubicBezTo>
                      <a:pt x="464" y="245"/>
                      <a:pt x="461" y="246"/>
                      <a:pt x="457" y="248"/>
                    </a:cubicBezTo>
                    <a:cubicBezTo>
                      <a:pt x="453" y="250"/>
                      <a:pt x="449" y="252"/>
                      <a:pt x="449" y="255"/>
                    </a:cubicBezTo>
                    <a:cubicBezTo>
                      <a:pt x="449" y="258"/>
                      <a:pt x="444" y="256"/>
                      <a:pt x="442" y="255"/>
                    </a:cubicBezTo>
                    <a:cubicBezTo>
                      <a:pt x="439" y="253"/>
                      <a:pt x="436" y="256"/>
                      <a:pt x="432" y="256"/>
                    </a:cubicBezTo>
                    <a:cubicBezTo>
                      <a:pt x="428" y="255"/>
                      <a:pt x="428" y="252"/>
                      <a:pt x="425" y="253"/>
                    </a:cubicBezTo>
                    <a:cubicBezTo>
                      <a:pt x="422" y="255"/>
                      <a:pt x="420" y="252"/>
                      <a:pt x="421" y="250"/>
                    </a:cubicBezTo>
                    <a:cubicBezTo>
                      <a:pt x="422" y="248"/>
                      <a:pt x="425" y="249"/>
                      <a:pt x="426" y="251"/>
                    </a:cubicBezTo>
                    <a:cubicBezTo>
                      <a:pt x="426" y="253"/>
                      <a:pt x="428" y="252"/>
                      <a:pt x="431" y="250"/>
                    </a:cubicBezTo>
                    <a:cubicBezTo>
                      <a:pt x="433" y="249"/>
                      <a:pt x="432" y="252"/>
                      <a:pt x="435" y="252"/>
                    </a:cubicBezTo>
                    <a:cubicBezTo>
                      <a:pt x="439" y="253"/>
                      <a:pt x="437" y="251"/>
                      <a:pt x="440" y="251"/>
                    </a:cubicBezTo>
                    <a:cubicBezTo>
                      <a:pt x="442" y="251"/>
                      <a:pt x="443" y="250"/>
                      <a:pt x="442" y="249"/>
                    </a:cubicBezTo>
                    <a:cubicBezTo>
                      <a:pt x="441" y="247"/>
                      <a:pt x="444" y="246"/>
                      <a:pt x="445" y="246"/>
                    </a:cubicBezTo>
                    <a:cubicBezTo>
                      <a:pt x="447" y="245"/>
                      <a:pt x="446" y="242"/>
                      <a:pt x="448" y="241"/>
                    </a:cubicBezTo>
                    <a:cubicBezTo>
                      <a:pt x="450" y="240"/>
                      <a:pt x="449" y="239"/>
                      <a:pt x="450" y="239"/>
                    </a:cubicBezTo>
                    <a:cubicBezTo>
                      <a:pt x="452" y="238"/>
                      <a:pt x="453" y="236"/>
                      <a:pt x="454" y="236"/>
                    </a:cubicBezTo>
                    <a:cubicBezTo>
                      <a:pt x="456" y="236"/>
                      <a:pt x="457" y="233"/>
                      <a:pt x="456" y="232"/>
                    </a:cubicBezTo>
                    <a:cubicBezTo>
                      <a:pt x="455" y="230"/>
                      <a:pt x="457" y="227"/>
                      <a:pt x="458" y="226"/>
                    </a:cubicBezTo>
                    <a:cubicBezTo>
                      <a:pt x="460" y="226"/>
                      <a:pt x="460" y="224"/>
                      <a:pt x="458" y="223"/>
                    </a:cubicBezTo>
                    <a:cubicBezTo>
                      <a:pt x="457" y="222"/>
                      <a:pt x="451" y="218"/>
                      <a:pt x="452" y="216"/>
                    </a:cubicBezTo>
                    <a:cubicBezTo>
                      <a:pt x="452" y="213"/>
                      <a:pt x="451" y="209"/>
                      <a:pt x="452" y="207"/>
                    </a:cubicBezTo>
                    <a:cubicBezTo>
                      <a:pt x="452" y="205"/>
                      <a:pt x="452" y="202"/>
                      <a:pt x="451" y="199"/>
                    </a:cubicBezTo>
                    <a:cubicBezTo>
                      <a:pt x="451" y="197"/>
                      <a:pt x="453" y="195"/>
                      <a:pt x="454" y="190"/>
                    </a:cubicBezTo>
                    <a:cubicBezTo>
                      <a:pt x="454" y="186"/>
                      <a:pt x="449" y="182"/>
                      <a:pt x="447" y="181"/>
                    </a:cubicBezTo>
                    <a:cubicBezTo>
                      <a:pt x="444" y="180"/>
                      <a:pt x="446" y="178"/>
                      <a:pt x="449" y="175"/>
                    </a:cubicBezTo>
                    <a:cubicBezTo>
                      <a:pt x="453" y="172"/>
                      <a:pt x="453" y="162"/>
                      <a:pt x="453" y="160"/>
                    </a:cubicBezTo>
                    <a:cubicBezTo>
                      <a:pt x="453" y="158"/>
                      <a:pt x="445" y="156"/>
                      <a:pt x="443" y="157"/>
                    </a:cubicBezTo>
                    <a:cubicBezTo>
                      <a:pt x="440" y="157"/>
                      <a:pt x="429" y="156"/>
                      <a:pt x="427" y="156"/>
                    </a:cubicBezTo>
                    <a:cubicBezTo>
                      <a:pt x="424" y="155"/>
                      <a:pt x="423" y="158"/>
                      <a:pt x="422" y="161"/>
                    </a:cubicBezTo>
                    <a:cubicBezTo>
                      <a:pt x="421" y="163"/>
                      <a:pt x="418" y="167"/>
                      <a:pt x="416" y="173"/>
                    </a:cubicBezTo>
                    <a:cubicBezTo>
                      <a:pt x="415" y="178"/>
                      <a:pt x="408" y="180"/>
                      <a:pt x="405" y="181"/>
                    </a:cubicBezTo>
                    <a:cubicBezTo>
                      <a:pt x="402" y="182"/>
                      <a:pt x="400" y="187"/>
                      <a:pt x="402" y="189"/>
                    </a:cubicBezTo>
                    <a:cubicBezTo>
                      <a:pt x="403" y="191"/>
                      <a:pt x="405" y="189"/>
                      <a:pt x="406" y="190"/>
                    </a:cubicBezTo>
                    <a:cubicBezTo>
                      <a:pt x="408" y="190"/>
                      <a:pt x="406" y="196"/>
                      <a:pt x="405" y="196"/>
                    </a:cubicBezTo>
                    <a:cubicBezTo>
                      <a:pt x="404" y="197"/>
                      <a:pt x="407" y="199"/>
                      <a:pt x="405" y="200"/>
                    </a:cubicBezTo>
                    <a:cubicBezTo>
                      <a:pt x="403" y="202"/>
                      <a:pt x="401" y="205"/>
                      <a:pt x="402" y="206"/>
                    </a:cubicBezTo>
                    <a:cubicBezTo>
                      <a:pt x="403" y="208"/>
                      <a:pt x="409" y="208"/>
                      <a:pt x="412" y="210"/>
                    </a:cubicBezTo>
                    <a:cubicBezTo>
                      <a:pt x="414" y="211"/>
                      <a:pt x="413" y="214"/>
                      <a:pt x="415" y="217"/>
                    </a:cubicBezTo>
                    <a:cubicBezTo>
                      <a:pt x="417" y="219"/>
                      <a:pt x="420" y="218"/>
                      <a:pt x="421" y="219"/>
                    </a:cubicBezTo>
                    <a:cubicBezTo>
                      <a:pt x="422" y="221"/>
                      <a:pt x="417" y="227"/>
                      <a:pt x="415" y="228"/>
                    </a:cubicBezTo>
                    <a:cubicBezTo>
                      <a:pt x="414" y="228"/>
                      <a:pt x="407" y="221"/>
                      <a:pt x="405" y="220"/>
                    </a:cubicBezTo>
                    <a:cubicBezTo>
                      <a:pt x="403" y="218"/>
                      <a:pt x="395" y="216"/>
                      <a:pt x="392" y="214"/>
                    </a:cubicBezTo>
                    <a:cubicBezTo>
                      <a:pt x="388" y="212"/>
                      <a:pt x="385" y="212"/>
                      <a:pt x="380" y="209"/>
                    </a:cubicBezTo>
                    <a:cubicBezTo>
                      <a:pt x="376" y="206"/>
                      <a:pt x="373" y="205"/>
                      <a:pt x="365" y="205"/>
                    </a:cubicBezTo>
                    <a:cubicBezTo>
                      <a:pt x="357" y="205"/>
                      <a:pt x="352" y="203"/>
                      <a:pt x="349" y="204"/>
                    </a:cubicBezTo>
                    <a:cubicBezTo>
                      <a:pt x="347" y="204"/>
                      <a:pt x="348" y="201"/>
                      <a:pt x="343" y="199"/>
                    </a:cubicBezTo>
                    <a:cubicBezTo>
                      <a:pt x="339" y="197"/>
                      <a:pt x="336" y="194"/>
                      <a:pt x="333" y="196"/>
                    </a:cubicBezTo>
                    <a:cubicBezTo>
                      <a:pt x="330" y="197"/>
                      <a:pt x="331" y="202"/>
                      <a:pt x="335" y="203"/>
                    </a:cubicBezTo>
                    <a:cubicBezTo>
                      <a:pt x="339" y="203"/>
                      <a:pt x="337" y="205"/>
                      <a:pt x="342" y="205"/>
                    </a:cubicBezTo>
                    <a:cubicBezTo>
                      <a:pt x="346" y="205"/>
                      <a:pt x="347" y="206"/>
                      <a:pt x="347" y="209"/>
                    </a:cubicBezTo>
                    <a:cubicBezTo>
                      <a:pt x="347" y="212"/>
                      <a:pt x="349" y="214"/>
                      <a:pt x="351" y="216"/>
                    </a:cubicBezTo>
                    <a:cubicBezTo>
                      <a:pt x="353" y="218"/>
                      <a:pt x="352" y="221"/>
                      <a:pt x="348" y="221"/>
                    </a:cubicBezTo>
                    <a:cubicBezTo>
                      <a:pt x="345" y="221"/>
                      <a:pt x="341" y="221"/>
                      <a:pt x="343" y="223"/>
                    </a:cubicBezTo>
                    <a:cubicBezTo>
                      <a:pt x="344" y="226"/>
                      <a:pt x="342" y="226"/>
                      <a:pt x="338" y="225"/>
                    </a:cubicBezTo>
                    <a:cubicBezTo>
                      <a:pt x="335" y="224"/>
                      <a:pt x="337" y="222"/>
                      <a:pt x="338" y="220"/>
                    </a:cubicBezTo>
                    <a:cubicBezTo>
                      <a:pt x="340" y="219"/>
                      <a:pt x="335" y="217"/>
                      <a:pt x="333" y="216"/>
                    </a:cubicBezTo>
                    <a:cubicBezTo>
                      <a:pt x="331" y="216"/>
                      <a:pt x="322" y="222"/>
                      <a:pt x="320" y="223"/>
                    </a:cubicBezTo>
                    <a:cubicBezTo>
                      <a:pt x="318" y="224"/>
                      <a:pt x="312" y="221"/>
                      <a:pt x="306" y="223"/>
                    </a:cubicBezTo>
                    <a:cubicBezTo>
                      <a:pt x="300" y="224"/>
                      <a:pt x="300" y="229"/>
                      <a:pt x="298" y="229"/>
                    </a:cubicBezTo>
                    <a:cubicBezTo>
                      <a:pt x="296" y="228"/>
                      <a:pt x="289" y="229"/>
                      <a:pt x="287" y="228"/>
                    </a:cubicBezTo>
                    <a:cubicBezTo>
                      <a:pt x="284" y="226"/>
                      <a:pt x="286" y="225"/>
                      <a:pt x="289" y="225"/>
                    </a:cubicBezTo>
                    <a:cubicBezTo>
                      <a:pt x="291" y="226"/>
                      <a:pt x="292" y="225"/>
                      <a:pt x="291" y="223"/>
                    </a:cubicBezTo>
                    <a:cubicBezTo>
                      <a:pt x="289" y="221"/>
                      <a:pt x="293" y="218"/>
                      <a:pt x="293" y="217"/>
                    </a:cubicBezTo>
                    <a:cubicBezTo>
                      <a:pt x="293" y="216"/>
                      <a:pt x="283" y="219"/>
                      <a:pt x="281" y="221"/>
                    </a:cubicBezTo>
                    <a:cubicBezTo>
                      <a:pt x="280" y="222"/>
                      <a:pt x="281" y="224"/>
                      <a:pt x="280" y="225"/>
                    </a:cubicBezTo>
                    <a:cubicBezTo>
                      <a:pt x="278" y="226"/>
                      <a:pt x="278" y="224"/>
                      <a:pt x="276" y="223"/>
                    </a:cubicBezTo>
                    <a:cubicBezTo>
                      <a:pt x="274" y="222"/>
                      <a:pt x="259" y="226"/>
                      <a:pt x="257" y="229"/>
                    </a:cubicBezTo>
                    <a:cubicBezTo>
                      <a:pt x="254" y="232"/>
                      <a:pt x="249" y="232"/>
                      <a:pt x="249" y="234"/>
                    </a:cubicBezTo>
                    <a:cubicBezTo>
                      <a:pt x="249" y="236"/>
                      <a:pt x="242" y="235"/>
                      <a:pt x="239" y="237"/>
                    </a:cubicBezTo>
                    <a:cubicBezTo>
                      <a:pt x="237" y="238"/>
                      <a:pt x="238" y="243"/>
                      <a:pt x="237" y="245"/>
                    </a:cubicBezTo>
                    <a:cubicBezTo>
                      <a:pt x="236" y="248"/>
                      <a:pt x="226" y="247"/>
                      <a:pt x="223" y="247"/>
                    </a:cubicBezTo>
                    <a:cubicBezTo>
                      <a:pt x="220" y="247"/>
                      <a:pt x="219" y="241"/>
                      <a:pt x="216" y="241"/>
                    </a:cubicBezTo>
                    <a:cubicBezTo>
                      <a:pt x="214" y="241"/>
                      <a:pt x="215" y="237"/>
                      <a:pt x="216" y="236"/>
                    </a:cubicBezTo>
                    <a:cubicBezTo>
                      <a:pt x="217" y="234"/>
                      <a:pt x="219" y="235"/>
                      <a:pt x="222" y="233"/>
                    </a:cubicBezTo>
                    <a:cubicBezTo>
                      <a:pt x="225" y="231"/>
                      <a:pt x="228" y="234"/>
                      <a:pt x="229" y="233"/>
                    </a:cubicBezTo>
                    <a:cubicBezTo>
                      <a:pt x="231" y="232"/>
                      <a:pt x="225" y="228"/>
                      <a:pt x="224" y="225"/>
                    </a:cubicBezTo>
                    <a:cubicBezTo>
                      <a:pt x="224" y="222"/>
                      <a:pt x="217" y="221"/>
                      <a:pt x="214" y="222"/>
                    </a:cubicBezTo>
                    <a:cubicBezTo>
                      <a:pt x="210" y="223"/>
                      <a:pt x="206" y="222"/>
                      <a:pt x="203" y="221"/>
                    </a:cubicBezTo>
                    <a:cubicBezTo>
                      <a:pt x="201" y="220"/>
                      <a:pt x="201" y="223"/>
                      <a:pt x="205" y="224"/>
                    </a:cubicBezTo>
                    <a:cubicBezTo>
                      <a:pt x="209" y="225"/>
                      <a:pt x="207" y="228"/>
                      <a:pt x="207" y="230"/>
                    </a:cubicBezTo>
                    <a:cubicBezTo>
                      <a:pt x="208" y="232"/>
                      <a:pt x="206" y="236"/>
                      <a:pt x="204" y="239"/>
                    </a:cubicBezTo>
                    <a:cubicBezTo>
                      <a:pt x="202" y="242"/>
                      <a:pt x="203" y="242"/>
                      <a:pt x="207" y="242"/>
                    </a:cubicBezTo>
                    <a:cubicBezTo>
                      <a:pt x="210" y="242"/>
                      <a:pt x="210" y="246"/>
                      <a:pt x="210" y="250"/>
                    </a:cubicBezTo>
                    <a:cubicBezTo>
                      <a:pt x="210" y="253"/>
                      <a:pt x="207" y="254"/>
                      <a:pt x="207" y="256"/>
                    </a:cubicBezTo>
                    <a:cubicBezTo>
                      <a:pt x="207" y="259"/>
                      <a:pt x="204" y="255"/>
                      <a:pt x="204" y="256"/>
                    </a:cubicBezTo>
                    <a:cubicBezTo>
                      <a:pt x="203" y="257"/>
                      <a:pt x="202" y="256"/>
                      <a:pt x="201" y="254"/>
                    </a:cubicBezTo>
                    <a:cubicBezTo>
                      <a:pt x="201" y="252"/>
                      <a:pt x="195" y="253"/>
                      <a:pt x="193" y="252"/>
                    </a:cubicBezTo>
                    <a:cubicBezTo>
                      <a:pt x="190" y="251"/>
                      <a:pt x="189" y="252"/>
                      <a:pt x="187" y="255"/>
                    </a:cubicBezTo>
                    <a:cubicBezTo>
                      <a:pt x="186" y="257"/>
                      <a:pt x="182" y="258"/>
                      <a:pt x="180" y="258"/>
                    </a:cubicBezTo>
                    <a:cubicBezTo>
                      <a:pt x="177" y="258"/>
                      <a:pt x="174" y="262"/>
                      <a:pt x="172" y="264"/>
                    </a:cubicBezTo>
                    <a:cubicBezTo>
                      <a:pt x="169" y="265"/>
                      <a:pt x="169" y="268"/>
                      <a:pt x="172" y="271"/>
                    </a:cubicBezTo>
                    <a:cubicBezTo>
                      <a:pt x="175" y="274"/>
                      <a:pt x="176" y="276"/>
                      <a:pt x="176" y="278"/>
                    </a:cubicBezTo>
                    <a:cubicBezTo>
                      <a:pt x="175" y="279"/>
                      <a:pt x="167" y="279"/>
                      <a:pt x="166" y="277"/>
                    </a:cubicBezTo>
                    <a:cubicBezTo>
                      <a:pt x="164" y="275"/>
                      <a:pt x="159" y="275"/>
                      <a:pt x="157" y="275"/>
                    </a:cubicBezTo>
                    <a:cubicBezTo>
                      <a:pt x="155" y="275"/>
                      <a:pt x="150" y="269"/>
                      <a:pt x="147" y="269"/>
                    </a:cubicBezTo>
                    <a:cubicBezTo>
                      <a:pt x="145" y="269"/>
                      <a:pt x="143" y="272"/>
                      <a:pt x="142" y="274"/>
                    </a:cubicBezTo>
                    <a:cubicBezTo>
                      <a:pt x="141" y="276"/>
                      <a:pt x="143" y="276"/>
                      <a:pt x="145" y="279"/>
                    </a:cubicBezTo>
                    <a:cubicBezTo>
                      <a:pt x="146" y="282"/>
                      <a:pt x="151" y="282"/>
                      <a:pt x="153" y="282"/>
                    </a:cubicBezTo>
                    <a:cubicBezTo>
                      <a:pt x="155" y="282"/>
                      <a:pt x="154" y="285"/>
                      <a:pt x="154" y="287"/>
                    </a:cubicBezTo>
                    <a:cubicBezTo>
                      <a:pt x="153" y="288"/>
                      <a:pt x="149" y="289"/>
                      <a:pt x="147" y="288"/>
                    </a:cubicBezTo>
                    <a:cubicBezTo>
                      <a:pt x="146" y="286"/>
                      <a:pt x="141" y="288"/>
                      <a:pt x="141" y="286"/>
                    </a:cubicBezTo>
                    <a:cubicBezTo>
                      <a:pt x="141" y="284"/>
                      <a:pt x="137" y="281"/>
                      <a:pt x="133" y="281"/>
                    </a:cubicBezTo>
                    <a:cubicBezTo>
                      <a:pt x="129" y="282"/>
                      <a:pt x="128" y="280"/>
                      <a:pt x="129" y="277"/>
                    </a:cubicBezTo>
                    <a:cubicBezTo>
                      <a:pt x="129" y="274"/>
                      <a:pt x="127" y="272"/>
                      <a:pt x="127" y="270"/>
                    </a:cubicBezTo>
                    <a:cubicBezTo>
                      <a:pt x="127" y="269"/>
                      <a:pt x="125" y="266"/>
                      <a:pt x="127" y="265"/>
                    </a:cubicBezTo>
                    <a:cubicBezTo>
                      <a:pt x="129" y="264"/>
                      <a:pt x="127" y="262"/>
                      <a:pt x="128" y="260"/>
                    </a:cubicBezTo>
                    <a:cubicBezTo>
                      <a:pt x="128" y="258"/>
                      <a:pt x="124" y="255"/>
                      <a:pt x="121" y="255"/>
                    </a:cubicBezTo>
                    <a:cubicBezTo>
                      <a:pt x="118" y="255"/>
                      <a:pt x="119" y="252"/>
                      <a:pt x="116" y="251"/>
                    </a:cubicBezTo>
                    <a:cubicBezTo>
                      <a:pt x="113" y="251"/>
                      <a:pt x="108" y="246"/>
                      <a:pt x="108" y="244"/>
                    </a:cubicBezTo>
                    <a:cubicBezTo>
                      <a:pt x="107" y="242"/>
                      <a:pt x="103" y="242"/>
                      <a:pt x="105" y="242"/>
                    </a:cubicBezTo>
                    <a:cubicBezTo>
                      <a:pt x="106" y="241"/>
                      <a:pt x="109" y="242"/>
                      <a:pt x="111" y="244"/>
                    </a:cubicBezTo>
                    <a:cubicBezTo>
                      <a:pt x="114" y="246"/>
                      <a:pt x="117" y="248"/>
                      <a:pt x="123" y="249"/>
                    </a:cubicBezTo>
                    <a:cubicBezTo>
                      <a:pt x="129" y="250"/>
                      <a:pt x="131" y="253"/>
                      <a:pt x="138" y="254"/>
                    </a:cubicBezTo>
                    <a:cubicBezTo>
                      <a:pt x="144" y="255"/>
                      <a:pt x="148" y="256"/>
                      <a:pt x="158" y="257"/>
                    </a:cubicBezTo>
                    <a:cubicBezTo>
                      <a:pt x="167" y="258"/>
                      <a:pt x="179" y="249"/>
                      <a:pt x="182" y="246"/>
                    </a:cubicBezTo>
                    <a:cubicBezTo>
                      <a:pt x="185" y="244"/>
                      <a:pt x="181" y="238"/>
                      <a:pt x="181" y="236"/>
                    </a:cubicBezTo>
                    <a:cubicBezTo>
                      <a:pt x="181" y="234"/>
                      <a:pt x="177" y="234"/>
                      <a:pt x="176" y="233"/>
                    </a:cubicBezTo>
                    <a:cubicBezTo>
                      <a:pt x="176" y="231"/>
                      <a:pt x="173" y="228"/>
                      <a:pt x="169" y="228"/>
                    </a:cubicBezTo>
                    <a:cubicBezTo>
                      <a:pt x="166" y="228"/>
                      <a:pt x="165" y="224"/>
                      <a:pt x="162" y="224"/>
                    </a:cubicBezTo>
                    <a:cubicBezTo>
                      <a:pt x="160" y="225"/>
                      <a:pt x="158" y="223"/>
                      <a:pt x="150" y="218"/>
                    </a:cubicBezTo>
                    <a:cubicBezTo>
                      <a:pt x="143" y="213"/>
                      <a:pt x="132" y="210"/>
                      <a:pt x="130" y="210"/>
                    </a:cubicBezTo>
                    <a:cubicBezTo>
                      <a:pt x="129" y="211"/>
                      <a:pt x="127" y="212"/>
                      <a:pt x="126" y="210"/>
                    </a:cubicBezTo>
                    <a:cubicBezTo>
                      <a:pt x="125" y="208"/>
                      <a:pt x="122" y="208"/>
                      <a:pt x="120" y="210"/>
                    </a:cubicBezTo>
                    <a:cubicBezTo>
                      <a:pt x="118" y="211"/>
                      <a:pt x="116" y="209"/>
                      <a:pt x="112" y="209"/>
                    </a:cubicBezTo>
                    <a:cubicBezTo>
                      <a:pt x="108" y="210"/>
                      <a:pt x="106" y="208"/>
                      <a:pt x="107" y="207"/>
                    </a:cubicBezTo>
                    <a:cubicBezTo>
                      <a:pt x="108" y="206"/>
                      <a:pt x="114" y="207"/>
                      <a:pt x="114" y="205"/>
                    </a:cubicBezTo>
                    <a:cubicBezTo>
                      <a:pt x="113" y="203"/>
                      <a:pt x="111" y="205"/>
                      <a:pt x="108" y="202"/>
                    </a:cubicBezTo>
                    <a:cubicBezTo>
                      <a:pt x="105" y="200"/>
                      <a:pt x="103" y="202"/>
                      <a:pt x="102" y="204"/>
                    </a:cubicBezTo>
                    <a:cubicBezTo>
                      <a:pt x="101" y="205"/>
                      <a:pt x="99" y="205"/>
                      <a:pt x="97" y="203"/>
                    </a:cubicBezTo>
                    <a:cubicBezTo>
                      <a:pt x="97" y="203"/>
                      <a:pt x="97" y="203"/>
                      <a:pt x="96" y="203"/>
                    </a:cubicBezTo>
                    <a:cubicBezTo>
                      <a:pt x="96" y="206"/>
                      <a:pt x="94" y="206"/>
                      <a:pt x="92" y="206"/>
                    </a:cubicBezTo>
                    <a:cubicBezTo>
                      <a:pt x="90" y="205"/>
                      <a:pt x="88" y="209"/>
                      <a:pt x="85" y="209"/>
                    </a:cubicBezTo>
                    <a:cubicBezTo>
                      <a:pt x="83" y="209"/>
                      <a:pt x="80" y="212"/>
                      <a:pt x="79" y="214"/>
                    </a:cubicBezTo>
                    <a:cubicBezTo>
                      <a:pt x="79" y="216"/>
                      <a:pt x="76" y="215"/>
                      <a:pt x="76" y="217"/>
                    </a:cubicBezTo>
                    <a:cubicBezTo>
                      <a:pt x="76" y="218"/>
                      <a:pt x="76" y="220"/>
                      <a:pt x="75" y="221"/>
                    </a:cubicBezTo>
                    <a:cubicBezTo>
                      <a:pt x="74" y="223"/>
                      <a:pt x="75" y="223"/>
                      <a:pt x="76" y="226"/>
                    </a:cubicBezTo>
                    <a:cubicBezTo>
                      <a:pt x="77" y="228"/>
                      <a:pt x="80" y="228"/>
                      <a:pt x="81" y="229"/>
                    </a:cubicBezTo>
                    <a:cubicBezTo>
                      <a:pt x="83" y="230"/>
                      <a:pt x="87" y="234"/>
                      <a:pt x="87" y="235"/>
                    </a:cubicBezTo>
                    <a:cubicBezTo>
                      <a:pt x="87" y="237"/>
                      <a:pt x="84" y="240"/>
                      <a:pt x="82" y="241"/>
                    </a:cubicBezTo>
                    <a:cubicBezTo>
                      <a:pt x="81" y="242"/>
                      <a:pt x="79" y="245"/>
                      <a:pt x="80" y="246"/>
                    </a:cubicBezTo>
                    <a:cubicBezTo>
                      <a:pt x="81" y="248"/>
                      <a:pt x="85" y="254"/>
                      <a:pt x="88" y="259"/>
                    </a:cubicBezTo>
                    <a:cubicBezTo>
                      <a:pt x="90" y="264"/>
                      <a:pt x="87" y="262"/>
                      <a:pt x="85" y="264"/>
                    </a:cubicBezTo>
                    <a:cubicBezTo>
                      <a:pt x="83" y="266"/>
                      <a:pt x="86" y="269"/>
                      <a:pt x="86" y="270"/>
                    </a:cubicBezTo>
                    <a:cubicBezTo>
                      <a:pt x="87" y="272"/>
                      <a:pt x="84" y="272"/>
                      <a:pt x="84" y="273"/>
                    </a:cubicBezTo>
                    <a:cubicBezTo>
                      <a:pt x="84" y="274"/>
                      <a:pt x="88" y="275"/>
                      <a:pt x="88" y="276"/>
                    </a:cubicBezTo>
                    <a:cubicBezTo>
                      <a:pt x="89" y="277"/>
                      <a:pt x="86" y="278"/>
                      <a:pt x="87" y="280"/>
                    </a:cubicBezTo>
                    <a:cubicBezTo>
                      <a:pt x="88" y="282"/>
                      <a:pt x="91" y="282"/>
                      <a:pt x="92" y="284"/>
                    </a:cubicBezTo>
                    <a:cubicBezTo>
                      <a:pt x="92" y="287"/>
                      <a:pt x="86" y="287"/>
                      <a:pt x="86" y="289"/>
                    </a:cubicBezTo>
                    <a:cubicBezTo>
                      <a:pt x="87" y="291"/>
                      <a:pt x="94" y="294"/>
                      <a:pt x="97" y="297"/>
                    </a:cubicBezTo>
                    <a:cubicBezTo>
                      <a:pt x="100" y="301"/>
                      <a:pt x="100" y="302"/>
                      <a:pt x="99" y="304"/>
                    </a:cubicBezTo>
                    <a:cubicBezTo>
                      <a:pt x="98" y="308"/>
                      <a:pt x="89" y="311"/>
                      <a:pt x="87" y="316"/>
                    </a:cubicBezTo>
                    <a:cubicBezTo>
                      <a:pt x="85" y="320"/>
                      <a:pt x="77" y="323"/>
                      <a:pt x="74" y="326"/>
                    </a:cubicBezTo>
                    <a:cubicBezTo>
                      <a:pt x="73" y="328"/>
                      <a:pt x="71" y="330"/>
                      <a:pt x="70" y="332"/>
                    </a:cubicBezTo>
                    <a:cubicBezTo>
                      <a:pt x="71" y="331"/>
                      <a:pt x="73" y="331"/>
                      <a:pt x="74" y="330"/>
                    </a:cubicBezTo>
                    <a:cubicBezTo>
                      <a:pt x="75" y="329"/>
                      <a:pt x="77" y="334"/>
                      <a:pt x="79" y="336"/>
                    </a:cubicBezTo>
                    <a:cubicBezTo>
                      <a:pt x="81" y="337"/>
                      <a:pt x="85" y="336"/>
                      <a:pt x="86" y="337"/>
                    </a:cubicBezTo>
                    <a:cubicBezTo>
                      <a:pt x="88" y="339"/>
                      <a:pt x="85" y="339"/>
                      <a:pt x="82" y="338"/>
                    </a:cubicBezTo>
                    <a:cubicBezTo>
                      <a:pt x="79" y="338"/>
                      <a:pt x="79" y="340"/>
                      <a:pt x="74" y="341"/>
                    </a:cubicBezTo>
                    <a:cubicBezTo>
                      <a:pt x="71" y="342"/>
                      <a:pt x="71" y="344"/>
                      <a:pt x="70" y="344"/>
                    </a:cubicBezTo>
                    <a:cubicBezTo>
                      <a:pt x="72" y="347"/>
                      <a:pt x="69" y="348"/>
                      <a:pt x="68" y="350"/>
                    </a:cubicBezTo>
                    <a:cubicBezTo>
                      <a:pt x="67" y="352"/>
                      <a:pt x="66" y="353"/>
                      <a:pt x="65" y="354"/>
                    </a:cubicBezTo>
                    <a:cubicBezTo>
                      <a:pt x="65" y="356"/>
                      <a:pt x="66" y="357"/>
                      <a:pt x="66" y="359"/>
                    </a:cubicBezTo>
                    <a:cubicBezTo>
                      <a:pt x="66" y="361"/>
                      <a:pt x="67" y="362"/>
                      <a:pt x="68" y="364"/>
                    </a:cubicBezTo>
                    <a:cubicBezTo>
                      <a:pt x="69" y="365"/>
                      <a:pt x="67" y="365"/>
                      <a:pt x="66" y="366"/>
                    </a:cubicBezTo>
                    <a:cubicBezTo>
                      <a:pt x="65" y="367"/>
                      <a:pt x="65" y="369"/>
                      <a:pt x="67" y="371"/>
                    </a:cubicBezTo>
                    <a:cubicBezTo>
                      <a:pt x="68" y="372"/>
                      <a:pt x="68" y="374"/>
                      <a:pt x="68" y="376"/>
                    </a:cubicBezTo>
                    <a:cubicBezTo>
                      <a:pt x="67" y="377"/>
                      <a:pt x="69" y="379"/>
                      <a:pt x="70" y="380"/>
                    </a:cubicBezTo>
                    <a:cubicBezTo>
                      <a:pt x="72" y="382"/>
                      <a:pt x="71" y="385"/>
                      <a:pt x="73" y="386"/>
                    </a:cubicBezTo>
                    <a:cubicBezTo>
                      <a:pt x="74" y="387"/>
                      <a:pt x="75" y="388"/>
                      <a:pt x="77" y="388"/>
                    </a:cubicBezTo>
                    <a:cubicBezTo>
                      <a:pt x="79" y="387"/>
                      <a:pt x="80" y="388"/>
                      <a:pt x="81" y="390"/>
                    </a:cubicBezTo>
                    <a:cubicBezTo>
                      <a:pt x="82" y="391"/>
                      <a:pt x="84" y="390"/>
                      <a:pt x="86" y="390"/>
                    </a:cubicBezTo>
                    <a:cubicBezTo>
                      <a:pt x="88" y="389"/>
                      <a:pt x="93" y="391"/>
                      <a:pt x="94" y="392"/>
                    </a:cubicBezTo>
                    <a:cubicBezTo>
                      <a:pt x="95" y="392"/>
                      <a:pt x="94" y="396"/>
                      <a:pt x="94" y="398"/>
                    </a:cubicBezTo>
                    <a:cubicBezTo>
                      <a:pt x="95" y="400"/>
                      <a:pt x="93" y="402"/>
                      <a:pt x="95" y="404"/>
                    </a:cubicBezTo>
                    <a:cubicBezTo>
                      <a:pt x="97" y="405"/>
                      <a:pt x="97" y="408"/>
                      <a:pt x="99" y="409"/>
                    </a:cubicBezTo>
                    <a:cubicBezTo>
                      <a:pt x="102" y="410"/>
                      <a:pt x="103" y="413"/>
                      <a:pt x="104" y="413"/>
                    </a:cubicBezTo>
                    <a:cubicBezTo>
                      <a:pt x="106" y="414"/>
                      <a:pt x="108" y="416"/>
                      <a:pt x="109" y="418"/>
                    </a:cubicBezTo>
                    <a:cubicBezTo>
                      <a:pt x="109" y="419"/>
                      <a:pt x="106" y="421"/>
                      <a:pt x="104" y="422"/>
                    </a:cubicBezTo>
                    <a:cubicBezTo>
                      <a:pt x="103" y="422"/>
                      <a:pt x="100" y="419"/>
                      <a:pt x="99" y="421"/>
                    </a:cubicBezTo>
                    <a:cubicBezTo>
                      <a:pt x="97" y="422"/>
                      <a:pt x="99" y="424"/>
                      <a:pt x="100" y="429"/>
                    </a:cubicBezTo>
                    <a:cubicBezTo>
                      <a:pt x="101" y="433"/>
                      <a:pt x="102" y="433"/>
                      <a:pt x="103" y="433"/>
                    </a:cubicBezTo>
                    <a:cubicBezTo>
                      <a:pt x="105" y="433"/>
                      <a:pt x="106" y="432"/>
                      <a:pt x="107" y="431"/>
                    </a:cubicBezTo>
                    <a:cubicBezTo>
                      <a:pt x="109" y="430"/>
                      <a:pt x="112" y="431"/>
                      <a:pt x="113" y="431"/>
                    </a:cubicBezTo>
                    <a:cubicBezTo>
                      <a:pt x="114" y="430"/>
                      <a:pt x="119" y="430"/>
                      <a:pt x="120" y="432"/>
                    </a:cubicBezTo>
                    <a:cubicBezTo>
                      <a:pt x="121" y="433"/>
                      <a:pt x="122" y="437"/>
                      <a:pt x="121" y="438"/>
                    </a:cubicBezTo>
                    <a:cubicBezTo>
                      <a:pt x="120" y="439"/>
                      <a:pt x="122" y="441"/>
                      <a:pt x="123" y="443"/>
                    </a:cubicBezTo>
                    <a:cubicBezTo>
                      <a:pt x="124" y="444"/>
                      <a:pt x="128" y="444"/>
                      <a:pt x="129" y="444"/>
                    </a:cubicBezTo>
                    <a:cubicBezTo>
                      <a:pt x="130" y="445"/>
                      <a:pt x="133" y="449"/>
                      <a:pt x="133" y="451"/>
                    </a:cubicBezTo>
                    <a:cubicBezTo>
                      <a:pt x="132" y="452"/>
                      <a:pt x="135" y="453"/>
                      <a:pt x="136" y="452"/>
                    </a:cubicBezTo>
                    <a:cubicBezTo>
                      <a:pt x="137" y="452"/>
                      <a:pt x="138" y="453"/>
                      <a:pt x="140" y="454"/>
                    </a:cubicBezTo>
                    <a:cubicBezTo>
                      <a:pt x="141" y="455"/>
                      <a:pt x="143" y="455"/>
                      <a:pt x="144" y="454"/>
                    </a:cubicBezTo>
                    <a:cubicBezTo>
                      <a:pt x="146" y="453"/>
                      <a:pt x="148" y="452"/>
                      <a:pt x="149" y="453"/>
                    </a:cubicBezTo>
                    <a:cubicBezTo>
                      <a:pt x="150" y="455"/>
                      <a:pt x="153" y="457"/>
                      <a:pt x="153" y="458"/>
                    </a:cubicBezTo>
                    <a:cubicBezTo>
                      <a:pt x="153" y="459"/>
                      <a:pt x="157" y="458"/>
                      <a:pt x="160" y="459"/>
                    </a:cubicBezTo>
                    <a:cubicBezTo>
                      <a:pt x="162" y="460"/>
                      <a:pt x="164" y="460"/>
                      <a:pt x="167" y="461"/>
                    </a:cubicBezTo>
                    <a:cubicBezTo>
                      <a:pt x="169" y="462"/>
                      <a:pt x="171" y="462"/>
                      <a:pt x="172" y="464"/>
                    </a:cubicBezTo>
                    <a:cubicBezTo>
                      <a:pt x="172" y="465"/>
                      <a:pt x="169" y="467"/>
                      <a:pt x="169" y="467"/>
                    </a:cubicBezTo>
                    <a:cubicBezTo>
                      <a:pt x="169" y="468"/>
                      <a:pt x="171" y="469"/>
                      <a:pt x="171" y="470"/>
                    </a:cubicBezTo>
                    <a:cubicBezTo>
                      <a:pt x="171" y="471"/>
                      <a:pt x="169" y="471"/>
                      <a:pt x="168" y="472"/>
                    </a:cubicBezTo>
                    <a:cubicBezTo>
                      <a:pt x="168" y="473"/>
                      <a:pt x="170" y="474"/>
                      <a:pt x="170" y="475"/>
                    </a:cubicBezTo>
                    <a:cubicBezTo>
                      <a:pt x="170" y="476"/>
                      <a:pt x="169" y="479"/>
                      <a:pt x="169" y="480"/>
                    </a:cubicBezTo>
                    <a:cubicBezTo>
                      <a:pt x="169" y="481"/>
                      <a:pt x="163" y="480"/>
                      <a:pt x="162" y="480"/>
                    </a:cubicBezTo>
                    <a:cubicBezTo>
                      <a:pt x="160" y="480"/>
                      <a:pt x="156" y="484"/>
                      <a:pt x="155" y="484"/>
                    </a:cubicBezTo>
                    <a:cubicBezTo>
                      <a:pt x="154" y="485"/>
                      <a:pt x="155" y="487"/>
                      <a:pt x="155" y="488"/>
                    </a:cubicBezTo>
                    <a:cubicBezTo>
                      <a:pt x="159" y="488"/>
                      <a:pt x="163" y="487"/>
                      <a:pt x="164" y="488"/>
                    </a:cubicBezTo>
                    <a:cubicBezTo>
                      <a:pt x="164" y="490"/>
                      <a:pt x="155" y="494"/>
                      <a:pt x="153" y="494"/>
                    </a:cubicBezTo>
                    <a:cubicBezTo>
                      <a:pt x="151" y="495"/>
                      <a:pt x="156" y="498"/>
                      <a:pt x="156" y="499"/>
                    </a:cubicBezTo>
                    <a:cubicBezTo>
                      <a:pt x="156" y="501"/>
                      <a:pt x="151" y="501"/>
                      <a:pt x="151" y="504"/>
                    </a:cubicBezTo>
                    <a:cubicBezTo>
                      <a:pt x="152" y="507"/>
                      <a:pt x="150" y="508"/>
                      <a:pt x="147" y="508"/>
                    </a:cubicBezTo>
                    <a:cubicBezTo>
                      <a:pt x="144" y="508"/>
                      <a:pt x="143" y="509"/>
                      <a:pt x="144" y="509"/>
                    </a:cubicBezTo>
                    <a:cubicBezTo>
                      <a:pt x="146" y="510"/>
                      <a:pt x="146" y="513"/>
                      <a:pt x="151" y="515"/>
                    </a:cubicBezTo>
                    <a:cubicBezTo>
                      <a:pt x="156" y="516"/>
                      <a:pt x="162" y="521"/>
                      <a:pt x="167" y="526"/>
                    </a:cubicBezTo>
                    <a:cubicBezTo>
                      <a:pt x="167" y="527"/>
                      <a:pt x="168" y="527"/>
                      <a:pt x="169" y="528"/>
                    </a:cubicBezTo>
                    <a:cubicBezTo>
                      <a:pt x="170" y="527"/>
                      <a:pt x="171" y="527"/>
                      <a:pt x="172" y="526"/>
                    </a:cubicBezTo>
                    <a:cubicBezTo>
                      <a:pt x="175" y="526"/>
                      <a:pt x="180" y="528"/>
                      <a:pt x="182" y="529"/>
                    </a:cubicBezTo>
                    <a:cubicBezTo>
                      <a:pt x="185" y="531"/>
                      <a:pt x="194" y="529"/>
                      <a:pt x="195" y="531"/>
                    </a:cubicBezTo>
                    <a:cubicBezTo>
                      <a:pt x="196" y="532"/>
                      <a:pt x="199" y="534"/>
                      <a:pt x="200" y="534"/>
                    </a:cubicBezTo>
                    <a:cubicBezTo>
                      <a:pt x="202" y="534"/>
                      <a:pt x="204" y="538"/>
                      <a:pt x="206" y="537"/>
                    </a:cubicBezTo>
                    <a:cubicBezTo>
                      <a:pt x="207" y="535"/>
                      <a:pt x="213" y="535"/>
                      <a:pt x="214" y="535"/>
                    </a:cubicBezTo>
                    <a:cubicBezTo>
                      <a:pt x="216" y="535"/>
                      <a:pt x="216" y="537"/>
                      <a:pt x="217" y="537"/>
                    </a:cubicBezTo>
                    <a:cubicBezTo>
                      <a:pt x="219" y="537"/>
                      <a:pt x="219" y="542"/>
                      <a:pt x="220" y="542"/>
                    </a:cubicBezTo>
                    <a:cubicBezTo>
                      <a:pt x="221" y="541"/>
                      <a:pt x="225" y="545"/>
                      <a:pt x="228" y="545"/>
                    </a:cubicBezTo>
                    <a:cubicBezTo>
                      <a:pt x="230" y="546"/>
                      <a:pt x="233" y="550"/>
                      <a:pt x="234" y="550"/>
                    </a:cubicBezTo>
                    <a:cubicBezTo>
                      <a:pt x="235" y="550"/>
                      <a:pt x="237" y="552"/>
                      <a:pt x="238" y="550"/>
                    </a:cubicBezTo>
                    <a:cubicBezTo>
                      <a:pt x="239" y="548"/>
                      <a:pt x="242" y="549"/>
                      <a:pt x="243" y="546"/>
                    </a:cubicBezTo>
                    <a:cubicBezTo>
                      <a:pt x="239" y="540"/>
                      <a:pt x="233" y="534"/>
                      <a:pt x="234" y="531"/>
                    </a:cubicBezTo>
                    <a:cubicBezTo>
                      <a:pt x="234" y="527"/>
                      <a:pt x="236" y="524"/>
                      <a:pt x="230" y="520"/>
                    </a:cubicBezTo>
                    <a:cubicBezTo>
                      <a:pt x="225" y="515"/>
                      <a:pt x="231" y="512"/>
                      <a:pt x="235" y="508"/>
                    </a:cubicBezTo>
                    <a:cubicBezTo>
                      <a:pt x="238" y="503"/>
                      <a:pt x="245" y="502"/>
                      <a:pt x="250" y="499"/>
                    </a:cubicBezTo>
                    <a:cubicBezTo>
                      <a:pt x="249" y="498"/>
                      <a:pt x="248" y="497"/>
                      <a:pt x="247" y="497"/>
                    </a:cubicBezTo>
                    <a:cubicBezTo>
                      <a:pt x="243" y="495"/>
                      <a:pt x="242" y="494"/>
                      <a:pt x="245" y="493"/>
                    </a:cubicBezTo>
                    <a:cubicBezTo>
                      <a:pt x="248" y="492"/>
                      <a:pt x="246" y="491"/>
                      <a:pt x="244" y="488"/>
                    </a:cubicBezTo>
                    <a:cubicBezTo>
                      <a:pt x="241" y="485"/>
                      <a:pt x="240" y="482"/>
                      <a:pt x="239" y="482"/>
                    </a:cubicBezTo>
                    <a:cubicBezTo>
                      <a:pt x="237" y="482"/>
                      <a:pt x="235" y="482"/>
                      <a:pt x="233" y="482"/>
                    </a:cubicBezTo>
                    <a:cubicBezTo>
                      <a:pt x="230" y="483"/>
                      <a:pt x="231" y="480"/>
                      <a:pt x="231" y="478"/>
                    </a:cubicBezTo>
                    <a:cubicBezTo>
                      <a:pt x="231" y="475"/>
                      <a:pt x="227" y="476"/>
                      <a:pt x="226" y="475"/>
                    </a:cubicBezTo>
                    <a:cubicBezTo>
                      <a:pt x="225" y="473"/>
                      <a:pt x="227" y="470"/>
                      <a:pt x="228" y="469"/>
                    </a:cubicBezTo>
                    <a:cubicBezTo>
                      <a:pt x="229" y="469"/>
                      <a:pt x="231" y="468"/>
                      <a:pt x="231" y="467"/>
                    </a:cubicBezTo>
                    <a:cubicBezTo>
                      <a:pt x="231" y="466"/>
                      <a:pt x="227" y="465"/>
                      <a:pt x="228" y="463"/>
                    </a:cubicBezTo>
                    <a:cubicBezTo>
                      <a:pt x="230" y="460"/>
                      <a:pt x="233" y="460"/>
                      <a:pt x="233" y="457"/>
                    </a:cubicBezTo>
                    <a:cubicBezTo>
                      <a:pt x="233" y="455"/>
                      <a:pt x="235" y="452"/>
                      <a:pt x="238" y="454"/>
                    </a:cubicBezTo>
                    <a:cubicBezTo>
                      <a:pt x="240" y="456"/>
                      <a:pt x="242" y="461"/>
                      <a:pt x="245" y="460"/>
                    </a:cubicBezTo>
                    <a:cubicBezTo>
                      <a:pt x="248" y="459"/>
                      <a:pt x="246" y="456"/>
                      <a:pt x="245" y="455"/>
                    </a:cubicBezTo>
                    <a:cubicBezTo>
                      <a:pt x="245" y="453"/>
                      <a:pt x="244" y="451"/>
                      <a:pt x="248" y="450"/>
                    </a:cubicBezTo>
                    <a:cubicBezTo>
                      <a:pt x="251" y="449"/>
                      <a:pt x="249" y="446"/>
                      <a:pt x="252" y="446"/>
                    </a:cubicBezTo>
                    <a:cubicBezTo>
                      <a:pt x="255" y="446"/>
                      <a:pt x="259" y="443"/>
                      <a:pt x="261" y="442"/>
                    </a:cubicBezTo>
                    <a:cubicBezTo>
                      <a:pt x="262" y="441"/>
                      <a:pt x="266" y="439"/>
                      <a:pt x="267" y="440"/>
                    </a:cubicBezTo>
                    <a:cubicBezTo>
                      <a:pt x="269" y="441"/>
                      <a:pt x="271" y="443"/>
                      <a:pt x="272" y="440"/>
                    </a:cubicBezTo>
                    <a:cubicBezTo>
                      <a:pt x="273" y="438"/>
                      <a:pt x="277" y="439"/>
                      <a:pt x="278" y="440"/>
                    </a:cubicBezTo>
                    <a:cubicBezTo>
                      <a:pt x="278" y="442"/>
                      <a:pt x="285" y="442"/>
                      <a:pt x="287" y="443"/>
                    </a:cubicBezTo>
                    <a:cubicBezTo>
                      <a:pt x="290" y="445"/>
                      <a:pt x="295" y="448"/>
                      <a:pt x="295" y="449"/>
                    </a:cubicBezTo>
                    <a:cubicBezTo>
                      <a:pt x="295" y="451"/>
                      <a:pt x="297" y="453"/>
                      <a:pt x="297" y="450"/>
                    </a:cubicBezTo>
                    <a:cubicBezTo>
                      <a:pt x="297" y="448"/>
                      <a:pt x="299" y="448"/>
                      <a:pt x="302" y="450"/>
                    </a:cubicBezTo>
                    <a:cubicBezTo>
                      <a:pt x="305" y="452"/>
                      <a:pt x="309" y="451"/>
                      <a:pt x="310" y="449"/>
                    </a:cubicBezTo>
                    <a:cubicBezTo>
                      <a:pt x="310" y="448"/>
                      <a:pt x="316" y="445"/>
                      <a:pt x="318" y="447"/>
                    </a:cubicBezTo>
                    <a:cubicBezTo>
                      <a:pt x="320" y="448"/>
                      <a:pt x="320" y="449"/>
                      <a:pt x="323" y="447"/>
                    </a:cubicBezTo>
                    <a:cubicBezTo>
                      <a:pt x="325" y="445"/>
                      <a:pt x="330" y="445"/>
                      <a:pt x="331" y="448"/>
                    </a:cubicBezTo>
                    <a:cubicBezTo>
                      <a:pt x="332" y="450"/>
                      <a:pt x="334" y="450"/>
                      <a:pt x="336" y="450"/>
                    </a:cubicBezTo>
                    <a:cubicBezTo>
                      <a:pt x="339" y="450"/>
                      <a:pt x="339" y="454"/>
                      <a:pt x="341" y="453"/>
                    </a:cubicBezTo>
                    <a:cubicBezTo>
                      <a:pt x="342" y="452"/>
                      <a:pt x="342" y="448"/>
                      <a:pt x="344" y="449"/>
                    </a:cubicBezTo>
                    <a:cubicBezTo>
                      <a:pt x="345" y="449"/>
                      <a:pt x="347" y="451"/>
                      <a:pt x="350" y="451"/>
                    </a:cubicBezTo>
                    <a:cubicBezTo>
                      <a:pt x="353" y="451"/>
                      <a:pt x="355" y="451"/>
                      <a:pt x="355" y="448"/>
                    </a:cubicBezTo>
                    <a:cubicBezTo>
                      <a:pt x="355" y="446"/>
                      <a:pt x="355" y="442"/>
                      <a:pt x="353" y="442"/>
                    </a:cubicBezTo>
                    <a:cubicBezTo>
                      <a:pt x="351" y="442"/>
                      <a:pt x="349" y="441"/>
                      <a:pt x="347" y="441"/>
                    </a:cubicBezTo>
                    <a:cubicBezTo>
                      <a:pt x="345" y="441"/>
                      <a:pt x="342" y="437"/>
                      <a:pt x="345" y="436"/>
                    </a:cubicBezTo>
                    <a:cubicBezTo>
                      <a:pt x="347" y="435"/>
                      <a:pt x="351" y="433"/>
                      <a:pt x="350" y="432"/>
                    </a:cubicBezTo>
                    <a:cubicBezTo>
                      <a:pt x="349" y="430"/>
                      <a:pt x="348" y="426"/>
                      <a:pt x="351" y="426"/>
                    </a:cubicBezTo>
                    <a:cubicBezTo>
                      <a:pt x="354" y="425"/>
                      <a:pt x="361" y="425"/>
                      <a:pt x="360" y="424"/>
                    </a:cubicBezTo>
                    <a:cubicBezTo>
                      <a:pt x="360" y="423"/>
                      <a:pt x="354" y="422"/>
                      <a:pt x="353" y="420"/>
                    </a:cubicBezTo>
                    <a:cubicBezTo>
                      <a:pt x="352" y="418"/>
                      <a:pt x="351" y="414"/>
                      <a:pt x="352" y="413"/>
                    </a:cubicBezTo>
                    <a:cubicBezTo>
                      <a:pt x="354" y="413"/>
                      <a:pt x="357" y="414"/>
                      <a:pt x="360" y="413"/>
                    </a:cubicBezTo>
                    <a:cubicBezTo>
                      <a:pt x="362" y="412"/>
                      <a:pt x="367" y="414"/>
                      <a:pt x="370" y="412"/>
                    </a:cubicBezTo>
                    <a:cubicBezTo>
                      <a:pt x="373" y="410"/>
                      <a:pt x="379" y="409"/>
                      <a:pt x="382" y="409"/>
                    </a:cubicBezTo>
                    <a:cubicBezTo>
                      <a:pt x="386" y="409"/>
                      <a:pt x="388" y="407"/>
                      <a:pt x="391" y="407"/>
                    </a:cubicBezTo>
                    <a:cubicBezTo>
                      <a:pt x="394" y="406"/>
                      <a:pt x="401" y="405"/>
                      <a:pt x="403" y="404"/>
                    </a:cubicBezTo>
                    <a:cubicBezTo>
                      <a:pt x="405" y="404"/>
                      <a:pt x="415" y="402"/>
                      <a:pt x="415" y="400"/>
                    </a:cubicBezTo>
                    <a:cubicBezTo>
                      <a:pt x="416" y="398"/>
                      <a:pt x="424" y="397"/>
                      <a:pt x="426" y="398"/>
                    </a:cubicBezTo>
                    <a:cubicBezTo>
                      <a:pt x="428" y="399"/>
                      <a:pt x="430" y="399"/>
                      <a:pt x="432" y="399"/>
                    </a:cubicBezTo>
                    <a:cubicBezTo>
                      <a:pt x="434" y="398"/>
                      <a:pt x="438" y="400"/>
                      <a:pt x="438" y="402"/>
                    </a:cubicBezTo>
                    <a:cubicBezTo>
                      <a:pt x="437" y="404"/>
                      <a:pt x="439" y="406"/>
                      <a:pt x="439" y="408"/>
                    </a:cubicBezTo>
                    <a:cubicBezTo>
                      <a:pt x="439" y="410"/>
                      <a:pt x="437" y="410"/>
                      <a:pt x="438" y="412"/>
                    </a:cubicBezTo>
                    <a:cubicBezTo>
                      <a:pt x="439" y="413"/>
                      <a:pt x="444" y="412"/>
                      <a:pt x="446" y="410"/>
                    </a:cubicBezTo>
                    <a:cubicBezTo>
                      <a:pt x="447" y="409"/>
                      <a:pt x="449" y="411"/>
                      <a:pt x="449" y="412"/>
                    </a:cubicBezTo>
                    <a:cubicBezTo>
                      <a:pt x="449" y="414"/>
                      <a:pt x="451" y="415"/>
                      <a:pt x="451" y="413"/>
                    </a:cubicBezTo>
                    <a:cubicBezTo>
                      <a:pt x="451" y="411"/>
                      <a:pt x="454" y="412"/>
                      <a:pt x="455" y="413"/>
                    </a:cubicBezTo>
                    <a:cubicBezTo>
                      <a:pt x="456" y="415"/>
                      <a:pt x="460" y="412"/>
                      <a:pt x="460" y="414"/>
                    </a:cubicBezTo>
                    <a:cubicBezTo>
                      <a:pt x="460" y="416"/>
                      <a:pt x="455" y="417"/>
                      <a:pt x="457" y="419"/>
                    </a:cubicBezTo>
                    <a:cubicBezTo>
                      <a:pt x="459" y="421"/>
                      <a:pt x="460" y="417"/>
                      <a:pt x="463" y="418"/>
                    </a:cubicBezTo>
                    <a:cubicBezTo>
                      <a:pt x="466" y="419"/>
                      <a:pt x="470" y="415"/>
                      <a:pt x="472" y="414"/>
                    </a:cubicBezTo>
                    <a:cubicBezTo>
                      <a:pt x="475" y="414"/>
                      <a:pt x="478" y="411"/>
                      <a:pt x="480" y="410"/>
                    </a:cubicBezTo>
                    <a:cubicBezTo>
                      <a:pt x="482" y="409"/>
                      <a:pt x="487" y="409"/>
                      <a:pt x="486" y="410"/>
                    </a:cubicBezTo>
                    <a:cubicBezTo>
                      <a:pt x="484" y="412"/>
                      <a:pt x="482" y="415"/>
                      <a:pt x="488" y="417"/>
                    </a:cubicBezTo>
                    <a:cubicBezTo>
                      <a:pt x="494" y="419"/>
                      <a:pt x="500" y="430"/>
                      <a:pt x="504" y="435"/>
                    </a:cubicBezTo>
                    <a:cubicBezTo>
                      <a:pt x="507" y="441"/>
                      <a:pt x="510" y="450"/>
                      <a:pt x="512" y="450"/>
                    </a:cubicBezTo>
                    <a:cubicBezTo>
                      <a:pt x="514" y="450"/>
                      <a:pt x="515" y="445"/>
                      <a:pt x="517" y="445"/>
                    </a:cubicBezTo>
                    <a:cubicBezTo>
                      <a:pt x="520" y="444"/>
                      <a:pt x="521" y="449"/>
                      <a:pt x="524" y="449"/>
                    </a:cubicBezTo>
                    <a:cubicBezTo>
                      <a:pt x="526" y="450"/>
                      <a:pt x="530" y="452"/>
                      <a:pt x="532" y="451"/>
                    </a:cubicBezTo>
                    <a:cubicBezTo>
                      <a:pt x="534" y="450"/>
                      <a:pt x="539" y="447"/>
                      <a:pt x="540" y="448"/>
                    </a:cubicBezTo>
                    <a:cubicBezTo>
                      <a:pt x="542" y="449"/>
                      <a:pt x="544" y="449"/>
                      <a:pt x="546" y="453"/>
                    </a:cubicBezTo>
                    <a:cubicBezTo>
                      <a:pt x="547" y="456"/>
                      <a:pt x="549" y="457"/>
                      <a:pt x="551" y="457"/>
                    </a:cubicBezTo>
                    <a:cubicBezTo>
                      <a:pt x="552" y="457"/>
                      <a:pt x="553" y="459"/>
                      <a:pt x="553" y="460"/>
                    </a:cubicBezTo>
                    <a:cubicBezTo>
                      <a:pt x="553" y="462"/>
                      <a:pt x="555" y="464"/>
                      <a:pt x="557" y="464"/>
                    </a:cubicBezTo>
                    <a:cubicBezTo>
                      <a:pt x="558" y="464"/>
                      <a:pt x="562" y="463"/>
                      <a:pt x="564" y="463"/>
                    </a:cubicBezTo>
                    <a:cubicBezTo>
                      <a:pt x="565" y="462"/>
                      <a:pt x="566" y="461"/>
                      <a:pt x="567" y="463"/>
                    </a:cubicBezTo>
                    <a:cubicBezTo>
                      <a:pt x="567" y="465"/>
                      <a:pt x="569" y="467"/>
                      <a:pt x="571" y="467"/>
                    </a:cubicBezTo>
                    <a:cubicBezTo>
                      <a:pt x="572" y="467"/>
                      <a:pt x="575" y="469"/>
                      <a:pt x="575" y="467"/>
                    </a:cubicBezTo>
                    <a:cubicBezTo>
                      <a:pt x="576" y="466"/>
                      <a:pt x="580" y="465"/>
                      <a:pt x="581" y="465"/>
                    </a:cubicBezTo>
                    <a:cubicBezTo>
                      <a:pt x="583" y="465"/>
                      <a:pt x="588" y="464"/>
                      <a:pt x="589" y="462"/>
                    </a:cubicBezTo>
                    <a:cubicBezTo>
                      <a:pt x="590" y="459"/>
                      <a:pt x="594" y="459"/>
                      <a:pt x="595" y="458"/>
                    </a:cubicBezTo>
                    <a:cubicBezTo>
                      <a:pt x="597" y="456"/>
                      <a:pt x="600" y="456"/>
                      <a:pt x="601" y="454"/>
                    </a:cubicBezTo>
                    <a:cubicBezTo>
                      <a:pt x="602" y="453"/>
                      <a:pt x="606" y="453"/>
                      <a:pt x="607" y="452"/>
                    </a:cubicBezTo>
                    <a:cubicBezTo>
                      <a:pt x="607" y="450"/>
                      <a:pt x="611" y="450"/>
                      <a:pt x="613" y="451"/>
                    </a:cubicBezTo>
                    <a:cubicBezTo>
                      <a:pt x="614" y="451"/>
                      <a:pt x="623" y="453"/>
                      <a:pt x="624" y="453"/>
                    </a:cubicBezTo>
                    <a:cubicBezTo>
                      <a:pt x="625" y="452"/>
                      <a:pt x="626" y="457"/>
                      <a:pt x="627" y="457"/>
                    </a:cubicBezTo>
                    <a:cubicBezTo>
                      <a:pt x="628" y="458"/>
                      <a:pt x="633" y="461"/>
                      <a:pt x="634" y="460"/>
                    </a:cubicBezTo>
                    <a:cubicBezTo>
                      <a:pt x="635" y="459"/>
                      <a:pt x="638" y="458"/>
                      <a:pt x="641" y="460"/>
                    </a:cubicBezTo>
                    <a:cubicBezTo>
                      <a:pt x="643" y="461"/>
                      <a:pt x="646" y="463"/>
                      <a:pt x="647" y="461"/>
                    </a:cubicBezTo>
                    <a:cubicBezTo>
                      <a:pt x="648" y="460"/>
                      <a:pt x="653" y="459"/>
                      <a:pt x="654" y="458"/>
                    </a:cubicBezTo>
                    <a:cubicBezTo>
                      <a:pt x="654" y="457"/>
                      <a:pt x="655" y="454"/>
                      <a:pt x="654" y="453"/>
                    </a:cubicBezTo>
                    <a:cubicBezTo>
                      <a:pt x="653" y="452"/>
                      <a:pt x="651" y="448"/>
                      <a:pt x="651" y="446"/>
                    </a:cubicBezTo>
                    <a:cubicBezTo>
                      <a:pt x="650" y="444"/>
                      <a:pt x="654" y="443"/>
                      <a:pt x="654" y="442"/>
                    </a:cubicBezTo>
                    <a:cubicBezTo>
                      <a:pt x="655" y="440"/>
                      <a:pt x="658" y="440"/>
                      <a:pt x="659" y="439"/>
                    </a:cubicBezTo>
                    <a:cubicBezTo>
                      <a:pt x="660" y="438"/>
                      <a:pt x="660" y="435"/>
                      <a:pt x="662" y="436"/>
                    </a:cubicBezTo>
                    <a:cubicBezTo>
                      <a:pt x="664" y="436"/>
                      <a:pt x="667" y="438"/>
                      <a:pt x="668" y="438"/>
                    </a:cubicBezTo>
                    <a:cubicBezTo>
                      <a:pt x="669" y="439"/>
                      <a:pt x="672" y="440"/>
                      <a:pt x="673" y="440"/>
                    </a:cubicBezTo>
                    <a:cubicBezTo>
                      <a:pt x="675" y="440"/>
                      <a:pt x="678" y="441"/>
                      <a:pt x="679" y="442"/>
                    </a:cubicBezTo>
                    <a:cubicBezTo>
                      <a:pt x="681" y="443"/>
                      <a:pt x="687" y="443"/>
                      <a:pt x="688" y="445"/>
                    </a:cubicBezTo>
                    <a:cubicBezTo>
                      <a:pt x="689" y="446"/>
                      <a:pt x="687" y="450"/>
                      <a:pt x="689" y="452"/>
                    </a:cubicBezTo>
                    <a:cubicBezTo>
                      <a:pt x="690" y="453"/>
                      <a:pt x="693" y="457"/>
                      <a:pt x="694" y="456"/>
                    </a:cubicBezTo>
                    <a:cubicBezTo>
                      <a:pt x="695" y="455"/>
                      <a:pt x="700" y="458"/>
                      <a:pt x="701" y="458"/>
                    </a:cubicBezTo>
                    <a:cubicBezTo>
                      <a:pt x="703" y="458"/>
                      <a:pt x="706" y="455"/>
                      <a:pt x="707" y="455"/>
                    </a:cubicBezTo>
                    <a:cubicBezTo>
                      <a:pt x="709" y="455"/>
                      <a:pt x="714" y="454"/>
                      <a:pt x="715" y="454"/>
                    </a:cubicBezTo>
                    <a:cubicBezTo>
                      <a:pt x="717" y="454"/>
                      <a:pt x="722" y="456"/>
                      <a:pt x="723" y="456"/>
                    </a:cubicBezTo>
                    <a:cubicBezTo>
                      <a:pt x="724" y="455"/>
                      <a:pt x="729" y="456"/>
                      <a:pt x="729" y="458"/>
                    </a:cubicBezTo>
                    <a:cubicBezTo>
                      <a:pt x="730" y="459"/>
                      <a:pt x="736" y="459"/>
                      <a:pt x="736" y="461"/>
                    </a:cubicBezTo>
                    <a:cubicBezTo>
                      <a:pt x="736" y="463"/>
                      <a:pt x="740" y="464"/>
                      <a:pt x="741" y="466"/>
                    </a:cubicBezTo>
                    <a:cubicBezTo>
                      <a:pt x="742" y="468"/>
                      <a:pt x="750" y="466"/>
                      <a:pt x="751" y="468"/>
                    </a:cubicBezTo>
                    <a:cubicBezTo>
                      <a:pt x="753" y="469"/>
                      <a:pt x="762" y="469"/>
                      <a:pt x="763" y="468"/>
                    </a:cubicBezTo>
                    <a:cubicBezTo>
                      <a:pt x="763" y="467"/>
                      <a:pt x="772" y="466"/>
                      <a:pt x="774" y="465"/>
                    </a:cubicBezTo>
                    <a:cubicBezTo>
                      <a:pt x="775" y="464"/>
                      <a:pt x="780" y="464"/>
                      <a:pt x="780" y="462"/>
                    </a:cubicBezTo>
                    <a:cubicBezTo>
                      <a:pt x="781" y="461"/>
                      <a:pt x="785" y="459"/>
                      <a:pt x="787" y="458"/>
                    </a:cubicBezTo>
                    <a:cubicBezTo>
                      <a:pt x="789" y="456"/>
                      <a:pt x="797" y="457"/>
                      <a:pt x="797" y="458"/>
                    </a:cubicBezTo>
                    <a:cubicBezTo>
                      <a:pt x="798" y="460"/>
                      <a:pt x="803" y="461"/>
                      <a:pt x="805" y="460"/>
                    </a:cubicBezTo>
                    <a:cubicBezTo>
                      <a:pt x="807" y="459"/>
                      <a:pt x="812" y="460"/>
                      <a:pt x="813" y="462"/>
                    </a:cubicBezTo>
                    <a:cubicBezTo>
                      <a:pt x="813" y="464"/>
                      <a:pt x="819" y="465"/>
                      <a:pt x="821" y="464"/>
                    </a:cubicBezTo>
                    <a:cubicBezTo>
                      <a:pt x="822" y="464"/>
                      <a:pt x="827" y="460"/>
                      <a:pt x="829" y="460"/>
                    </a:cubicBezTo>
                    <a:cubicBezTo>
                      <a:pt x="831" y="460"/>
                      <a:pt x="833" y="458"/>
                      <a:pt x="833" y="456"/>
                    </a:cubicBezTo>
                    <a:cubicBezTo>
                      <a:pt x="832" y="454"/>
                      <a:pt x="836" y="449"/>
                      <a:pt x="837" y="447"/>
                    </a:cubicBezTo>
                    <a:cubicBezTo>
                      <a:pt x="837" y="445"/>
                      <a:pt x="841" y="440"/>
                      <a:pt x="842" y="439"/>
                    </a:cubicBezTo>
                    <a:cubicBezTo>
                      <a:pt x="843" y="439"/>
                      <a:pt x="846" y="437"/>
                      <a:pt x="846" y="435"/>
                    </a:cubicBezTo>
                    <a:cubicBezTo>
                      <a:pt x="845" y="434"/>
                      <a:pt x="845" y="429"/>
                      <a:pt x="843" y="429"/>
                    </a:cubicBezTo>
                    <a:cubicBezTo>
                      <a:pt x="842" y="429"/>
                      <a:pt x="839" y="429"/>
                      <a:pt x="842" y="425"/>
                    </a:cubicBezTo>
                    <a:cubicBezTo>
                      <a:pt x="846" y="420"/>
                      <a:pt x="852" y="421"/>
                      <a:pt x="853" y="421"/>
                    </a:cubicBezTo>
                    <a:cubicBezTo>
                      <a:pt x="854" y="421"/>
                      <a:pt x="862" y="419"/>
                      <a:pt x="865" y="420"/>
                    </a:cubicBezTo>
                    <a:cubicBezTo>
                      <a:pt x="869" y="421"/>
                      <a:pt x="871" y="420"/>
                      <a:pt x="875" y="422"/>
                    </a:cubicBezTo>
                    <a:cubicBezTo>
                      <a:pt x="879" y="424"/>
                      <a:pt x="884" y="423"/>
                      <a:pt x="885" y="425"/>
                    </a:cubicBezTo>
                    <a:cubicBezTo>
                      <a:pt x="886" y="426"/>
                      <a:pt x="891" y="428"/>
                      <a:pt x="891" y="431"/>
                    </a:cubicBezTo>
                    <a:cubicBezTo>
                      <a:pt x="890" y="434"/>
                      <a:pt x="893" y="432"/>
                      <a:pt x="895" y="439"/>
                    </a:cubicBezTo>
                    <a:cubicBezTo>
                      <a:pt x="896" y="445"/>
                      <a:pt x="899" y="446"/>
                      <a:pt x="900" y="449"/>
                    </a:cubicBezTo>
                    <a:cubicBezTo>
                      <a:pt x="900" y="452"/>
                      <a:pt x="904" y="457"/>
                      <a:pt x="904" y="459"/>
                    </a:cubicBezTo>
                    <a:cubicBezTo>
                      <a:pt x="903" y="461"/>
                      <a:pt x="903" y="463"/>
                      <a:pt x="907" y="464"/>
                    </a:cubicBezTo>
                    <a:cubicBezTo>
                      <a:pt x="911" y="464"/>
                      <a:pt x="914" y="467"/>
                      <a:pt x="915" y="467"/>
                    </a:cubicBezTo>
                    <a:cubicBezTo>
                      <a:pt x="916" y="466"/>
                      <a:pt x="921" y="468"/>
                      <a:pt x="924" y="470"/>
                    </a:cubicBezTo>
                    <a:cubicBezTo>
                      <a:pt x="926" y="473"/>
                      <a:pt x="930" y="472"/>
                      <a:pt x="930" y="474"/>
                    </a:cubicBezTo>
                    <a:cubicBezTo>
                      <a:pt x="929" y="477"/>
                      <a:pt x="932" y="479"/>
                      <a:pt x="931" y="481"/>
                    </a:cubicBezTo>
                    <a:cubicBezTo>
                      <a:pt x="931" y="484"/>
                      <a:pt x="936" y="485"/>
                      <a:pt x="940" y="485"/>
                    </a:cubicBezTo>
                    <a:cubicBezTo>
                      <a:pt x="943" y="484"/>
                      <a:pt x="946" y="486"/>
                      <a:pt x="947" y="483"/>
                    </a:cubicBezTo>
                    <a:cubicBezTo>
                      <a:pt x="949" y="480"/>
                      <a:pt x="954" y="481"/>
                      <a:pt x="955" y="480"/>
                    </a:cubicBezTo>
                    <a:cubicBezTo>
                      <a:pt x="957" y="479"/>
                      <a:pt x="962" y="477"/>
                      <a:pt x="962" y="482"/>
                    </a:cubicBezTo>
                    <a:cubicBezTo>
                      <a:pt x="962" y="486"/>
                      <a:pt x="965" y="487"/>
                      <a:pt x="962" y="489"/>
                    </a:cubicBezTo>
                    <a:cubicBezTo>
                      <a:pt x="960" y="490"/>
                      <a:pt x="959" y="497"/>
                      <a:pt x="958" y="499"/>
                    </a:cubicBezTo>
                    <a:cubicBezTo>
                      <a:pt x="957" y="502"/>
                      <a:pt x="953" y="503"/>
                      <a:pt x="953" y="506"/>
                    </a:cubicBezTo>
                    <a:cubicBezTo>
                      <a:pt x="952" y="509"/>
                      <a:pt x="949" y="509"/>
                      <a:pt x="949" y="511"/>
                    </a:cubicBezTo>
                    <a:cubicBezTo>
                      <a:pt x="949" y="514"/>
                      <a:pt x="944" y="513"/>
                      <a:pt x="941" y="511"/>
                    </a:cubicBezTo>
                    <a:cubicBezTo>
                      <a:pt x="939" y="510"/>
                      <a:pt x="936" y="515"/>
                      <a:pt x="934" y="515"/>
                    </a:cubicBezTo>
                    <a:cubicBezTo>
                      <a:pt x="932" y="515"/>
                      <a:pt x="933" y="519"/>
                      <a:pt x="933" y="521"/>
                    </a:cubicBezTo>
                    <a:cubicBezTo>
                      <a:pt x="934" y="522"/>
                      <a:pt x="932" y="525"/>
                      <a:pt x="934" y="528"/>
                    </a:cubicBezTo>
                    <a:cubicBezTo>
                      <a:pt x="934" y="529"/>
                      <a:pt x="934" y="532"/>
                      <a:pt x="934" y="536"/>
                    </a:cubicBezTo>
                    <a:cubicBezTo>
                      <a:pt x="937" y="533"/>
                      <a:pt x="940" y="532"/>
                      <a:pt x="941" y="532"/>
                    </a:cubicBezTo>
                    <a:cubicBezTo>
                      <a:pt x="944" y="532"/>
                      <a:pt x="947" y="537"/>
                      <a:pt x="951" y="537"/>
                    </a:cubicBezTo>
                    <a:cubicBezTo>
                      <a:pt x="954" y="537"/>
                      <a:pt x="970" y="527"/>
                      <a:pt x="970" y="525"/>
                    </a:cubicBezTo>
                    <a:cubicBezTo>
                      <a:pt x="971" y="523"/>
                      <a:pt x="980" y="514"/>
                      <a:pt x="984" y="510"/>
                    </a:cubicBezTo>
                    <a:cubicBezTo>
                      <a:pt x="988" y="505"/>
                      <a:pt x="994" y="499"/>
                      <a:pt x="996" y="493"/>
                    </a:cubicBezTo>
                    <a:cubicBezTo>
                      <a:pt x="998" y="490"/>
                      <a:pt x="1004" y="484"/>
                      <a:pt x="1005" y="481"/>
                    </a:cubicBezTo>
                    <a:cubicBezTo>
                      <a:pt x="1007" y="479"/>
                      <a:pt x="1008" y="479"/>
                      <a:pt x="1011" y="473"/>
                    </a:cubicBezTo>
                    <a:cubicBezTo>
                      <a:pt x="1013" y="467"/>
                      <a:pt x="1013" y="452"/>
                      <a:pt x="1014" y="451"/>
                    </a:cubicBezTo>
                    <a:cubicBezTo>
                      <a:pt x="1015" y="450"/>
                      <a:pt x="1015" y="447"/>
                      <a:pt x="1016" y="445"/>
                    </a:cubicBezTo>
                    <a:cubicBezTo>
                      <a:pt x="1017" y="444"/>
                      <a:pt x="1016" y="442"/>
                      <a:pt x="1019" y="439"/>
                    </a:cubicBezTo>
                    <a:cubicBezTo>
                      <a:pt x="1021" y="437"/>
                      <a:pt x="1021" y="435"/>
                      <a:pt x="1020" y="434"/>
                    </a:cubicBezTo>
                    <a:cubicBezTo>
                      <a:pt x="1020" y="432"/>
                      <a:pt x="1020" y="429"/>
                      <a:pt x="1020" y="427"/>
                    </a:cubicBezTo>
                    <a:cubicBezTo>
                      <a:pt x="1019" y="426"/>
                      <a:pt x="1019" y="426"/>
                      <a:pt x="1021" y="425"/>
                    </a:cubicBezTo>
                    <a:cubicBezTo>
                      <a:pt x="1022" y="424"/>
                      <a:pt x="1020" y="422"/>
                      <a:pt x="1018" y="421"/>
                    </a:cubicBezTo>
                    <a:cubicBezTo>
                      <a:pt x="1016" y="420"/>
                      <a:pt x="1013" y="419"/>
                      <a:pt x="1013" y="417"/>
                    </a:cubicBezTo>
                    <a:cubicBezTo>
                      <a:pt x="1012" y="414"/>
                      <a:pt x="1009" y="411"/>
                      <a:pt x="1006" y="412"/>
                    </a:cubicBezTo>
                    <a:cubicBezTo>
                      <a:pt x="1003" y="412"/>
                      <a:pt x="998" y="410"/>
                      <a:pt x="999" y="412"/>
                    </a:cubicBezTo>
                    <a:cubicBezTo>
                      <a:pt x="999" y="414"/>
                      <a:pt x="999" y="415"/>
                      <a:pt x="997" y="415"/>
                    </a:cubicBezTo>
                    <a:cubicBezTo>
                      <a:pt x="996" y="414"/>
                      <a:pt x="995" y="416"/>
                      <a:pt x="994" y="418"/>
                    </a:cubicBezTo>
                    <a:cubicBezTo>
                      <a:pt x="992" y="420"/>
                      <a:pt x="986" y="421"/>
                      <a:pt x="989" y="418"/>
                    </a:cubicBezTo>
                    <a:cubicBezTo>
                      <a:pt x="991" y="416"/>
                      <a:pt x="988" y="416"/>
                      <a:pt x="988" y="413"/>
                    </a:cubicBezTo>
                    <a:cubicBezTo>
                      <a:pt x="989" y="411"/>
                      <a:pt x="991" y="408"/>
                      <a:pt x="988" y="410"/>
                    </a:cubicBezTo>
                    <a:cubicBezTo>
                      <a:pt x="985" y="412"/>
                      <a:pt x="985" y="416"/>
                      <a:pt x="983" y="416"/>
                    </a:cubicBezTo>
                    <a:cubicBezTo>
                      <a:pt x="981" y="417"/>
                      <a:pt x="981" y="409"/>
                      <a:pt x="982" y="407"/>
                    </a:cubicBezTo>
                    <a:cubicBezTo>
                      <a:pt x="983" y="406"/>
                      <a:pt x="978" y="408"/>
                      <a:pt x="972" y="407"/>
                    </a:cubicBezTo>
                    <a:cubicBezTo>
                      <a:pt x="967" y="407"/>
                      <a:pt x="969" y="403"/>
                      <a:pt x="973" y="401"/>
                    </a:cubicBezTo>
                    <a:cubicBezTo>
                      <a:pt x="977" y="399"/>
                      <a:pt x="976" y="397"/>
                      <a:pt x="978" y="396"/>
                    </a:cubicBezTo>
                    <a:cubicBezTo>
                      <a:pt x="980" y="395"/>
                      <a:pt x="986" y="391"/>
                      <a:pt x="989" y="389"/>
                    </a:cubicBezTo>
                    <a:cubicBezTo>
                      <a:pt x="992" y="388"/>
                      <a:pt x="993" y="385"/>
                      <a:pt x="994" y="383"/>
                    </a:cubicBezTo>
                    <a:cubicBezTo>
                      <a:pt x="995" y="381"/>
                      <a:pt x="1001" y="379"/>
                      <a:pt x="1006" y="374"/>
                    </a:cubicBezTo>
                    <a:cubicBezTo>
                      <a:pt x="1011" y="370"/>
                      <a:pt x="1014" y="367"/>
                      <a:pt x="1015" y="365"/>
                    </a:cubicBezTo>
                    <a:cubicBezTo>
                      <a:pt x="1016" y="362"/>
                      <a:pt x="1024" y="359"/>
                      <a:pt x="1024" y="357"/>
                    </a:cubicBezTo>
                    <a:cubicBezTo>
                      <a:pt x="1025" y="355"/>
                      <a:pt x="1034" y="350"/>
                      <a:pt x="1040" y="349"/>
                    </a:cubicBezTo>
                    <a:cubicBezTo>
                      <a:pt x="1047" y="347"/>
                      <a:pt x="1057" y="349"/>
                      <a:pt x="1059" y="351"/>
                    </a:cubicBezTo>
                    <a:cubicBezTo>
                      <a:pt x="1060" y="353"/>
                      <a:pt x="1062" y="352"/>
                      <a:pt x="1063" y="351"/>
                    </a:cubicBezTo>
                    <a:cubicBezTo>
                      <a:pt x="1064" y="350"/>
                      <a:pt x="1066" y="350"/>
                      <a:pt x="1071" y="351"/>
                    </a:cubicBezTo>
                    <a:cubicBezTo>
                      <a:pt x="1075" y="351"/>
                      <a:pt x="1076" y="349"/>
                      <a:pt x="1079" y="350"/>
                    </a:cubicBezTo>
                    <a:cubicBezTo>
                      <a:pt x="1082" y="350"/>
                      <a:pt x="1084" y="351"/>
                      <a:pt x="1086" y="348"/>
                    </a:cubicBezTo>
                    <a:cubicBezTo>
                      <a:pt x="1088" y="344"/>
                      <a:pt x="1096" y="345"/>
                      <a:pt x="1098" y="346"/>
                    </a:cubicBezTo>
                    <a:cubicBezTo>
                      <a:pt x="1099" y="348"/>
                      <a:pt x="1101" y="349"/>
                      <a:pt x="1104" y="347"/>
                    </a:cubicBezTo>
                    <a:cubicBezTo>
                      <a:pt x="1107" y="345"/>
                      <a:pt x="1107" y="350"/>
                      <a:pt x="1110" y="350"/>
                    </a:cubicBezTo>
                    <a:cubicBezTo>
                      <a:pt x="1113" y="351"/>
                      <a:pt x="1111" y="353"/>
                      <a:pt x="1108" y="353"/>
                    </a:cubicBezTo>
                    <a:cubicBezTo>
                      <a:pt x="1106" y="353"/>
                      <a:pt x="1103" y="354"/>
                      <a:pt x="1106" y="356"/>
                    </a:cubicBezTo>
                    <a:cubicBezTo>
                      <a:pt x="1108" y="358"/>
                      <a:pt x="1112" y="354"/>
                      <a:pt x="1114" y="355"/>
                    </a:cubicBezTo>
                    <a:cubicBezTo>
                      <a:pt x="1116" y="355"/>
                      <a:pt x="1120" y="355"/>
                      <a:pt x="1123" y="353"/>
                    </a:cubicBezTo>
                    <a:cubicBezTo>
                      <a:pt x="1126" y="351"/>
                      <a:pt x="1127" y="355"/>
                      <a:pt x="1129" y="353"/>
                    </a:cubicBezTo>
                    <a:cubicBezTo>
                      <a:pt x="1131" y="351"/>
                      <a:pt x="1135" y="351"/>
                      <a:pt x="1138" y="351"/>
                    </a:cubicBezTo>
                    <a:cubicBezTo>
                      <a:pt x="1140" y="351"/>
                      <a:pt x="1138" y="348"/>
                      <a:pt x="1134" y="348"/>
                    </a:cubicBezTo>
                    <a:cubicBezTo>
                      <a:pt x="1130" y="348"/>
                      <a:pt x="1131" y="346"/>
                      <a:pt x="1134" y="341"/>
                    </a:cubicBezTo>
                    <a:cubicBezTo>
                      <a:pt x="1137" y="336"/>
                      <a:pt x="1142" y="333"/>
                      <a:pt x="1146" y="330"/>
                    </a:cubicBezTo>
                    <a:cubicBezTo>
                      <a:pt x="1150" y="327"/>
                      <a:pt x="1152" y="329"/>
                      <a:pt x="1152" y="327"/>
                    </a:cubicBezTo>
                    <a:cubicBezTo>
                      <a:pt x="1152" y="325"/>
                      <a:pt x="1154" y="319"/>
                      <a:pt x="1157" y="319"/>
                    </a:cubicBezTo>
                    <a:cubicBezTo>
                      <a:pt x="1159" y="319"/>
                      <a:pt x="1166" y="320"/>
                      <a:pt x="1170" y="318"/>
                    </a:cubicBezTo>
                    <a:cubicBezTo>
                      <a:pt x="1175" y="315"/>
                      <a:pt x="1174" y="319"/>
                      <a:pt x="1176" y="320"/>
                    </a:cubicBezTo>
                    <a:cubicBezTo>
                      <a:pt x="1178" y="321"/>
                      <a:pt x="1180" y="316"/>
                      <a:pt x="1182" y="318"/>
                    </a:cubicBezTo>
                    <a:cubicBezTo>
                      <a:pt x="1184" y="319"/>
                      <a:pt x="1179" y="322"/>
                      <a:pt x="1178" y="326"/>
                    </a:cubicBezTo>
                    <a:cubicBezTo>
                      <a:pt x="1177" y="329"/>
                      <a:pt x="1181" y="328"/>
                      <a:pt x="1183" y="329"/>
                    </a:cubicBezTo>
                    <a:cubicBezTo>
                      <a:pt x="1185" y="330"/>
                      <a:pt x="1180" y="331"/>
                      <a:pt x="1181" y="332"/>
                    </a:cubicBezTo>
                    <a:cubicBezTo>
                      <a:pt x="1181" y="333"/>
                      <a:pt x="1185" y="333"/>
                      <a:pt x="1191" y="328"/>
                    </a:cubicBezTo>
                    <a:cubicBezTo>
                      <a:pt x="1196" y="322"/>
                      <a:pt x="1201" y="321"/>
                      <a:pt x="1205" y="321"/>
                    </a:cubicBezTo>
                    <a:cubicBezTo>
                      <a:pt x="1208" y="322"/>
                      <a:pt x="1206" y="318"/>
                      <a:pt x="1206" y="313"/>
                    </a:cubicBezTo>
                    <a:cubicBezTo>
                      <a:pt x="1207" y="308"/>
                      <a:pt x="1217" y="306"/>
                      <a:pt x="1221" y="308"/>
                    </a:cubicBezTo>
                    <a:cubicBezTo>
                      <a:pt x="1224" y="309"/>
                      <a:pt x="1224" y="311"/>
                      <a:pt x="1221" y="310"/>
                    </a:cubicBezTo>
                    <a:cubicBezTo>
                      <a:pt x="1217" y="309"/>
                      <a:pt x="1214" y="312"/>
                      <a:pt x="1214" y="316"/>
                    </a:cubicBezTo>
                    <a:cubicBezTo>
                      <a:pt x="1214" y="320"/>
                      <a:pt x="1211" y="322"/>
                      <a:pt x="1213" y="323"/>
                    </a:cubicBezTo>
                    <a:cubicBezTo>
                      <a:pt x="1215" y="325"/>
                      <a:pt x="1211" y="325"/>
                      <a:pt x="1210" y="327"/>
                    </a:cubicBezTo>
                    <a:cubicBezTo>
                      <a:pt x="1210" y="329"/>
                      <a:pt x="1210" y="330"/>
                      <a:pt x="1208" y="331"/>
                    </a:cubicBezTo>
                    <a:cubicBezTo>
                      <a:pt x="1206" y="332"/>
                      <a:pt x="1197" y="333"/>
                      <a:pt x="1197" y="336"/>
                    </a:cubicBezTo>
                    <a:cubicBezTo>
                      <a:pt x="1197" y="339"/>
                      <a:pt x="1192" y="339"/>
                      <a:pt x="1190" y="343"/>
                    </a:cubicBezTo>
                    <a:cubicBezTo>
                      <a:pt x="1188" y="347"/>
                      <a:pt x="1180" y="350"/>
                      <a:pt x="1175" y="358"/>
                    </a:cubicBezTo>
                    <a:cubicBezTo>
                      <a:pt x="1169" y="366"/>
                      <a:pt x="1161" y="366"/>
                      <a:pt x="1161" y="367"/>
                    </a:cubicBezTo>
                    <a:cubicBezTo>
                      <a:pt x="1161" y="369"/>
                      <a:pt x="1155" y="369"/>
                      <a:pt x="1153" y="369"/>
                    </a:cubicBezTo>
                    <a:cubicBezTo>
                      <a:pt x="1151" y="369"/>
                      <a:pt x="1155" y="374"/>
                      <a:pt x="1150" y="379"/>
                    </a:cubicBezTo>
                    <a:cubicBezTo>
                      <a:pt x="1145" y="384"/>
                      <a:pt x="1142" y="391"/>
                      <a:pt x="1142" y="398"/>
                    </a:cubicBezTo>
                    <a:cubicBezTo>
                      <a:pt x="1142" y="405"/>
                      <a:pt x="1145" y="426"/>
                      <a:pt x="1147" y="429"/>
                    </a:cubicBezTo>
                    <a:cubicBezTo>
                      <a:pt x="1149" y="433"/>
                      <a:pt x="1148" y="442"/>
                      <a:pt x="1150" y="444"/>
                    </a:cubicBezTo>
                    <a:cubicBezTo>
                      <a:pt x="1151" y="446"/>
                      <a:pt x="1151" y="449"/>
                      <a:pt x="1152" y="450"/>
                    </a:cubicBezTo>
                    <a:cubicBezTo>
                      <a:pt x="1153" y="451"/>
                      <a:pt x="1157" y="445"/>
                      <a:pt x="1161" y="442"/>
                    </a:cubicBezTo>
                    <a:cubicBezTo>
                      <a:pt x="1164" y="440"/>
                      <a:pt x="1163" y="439"/>
                      <a:pt x="1165" y="437"/>
                    </a:cubicBezTo>
                    <a:cubicBezTo>
                      <a:pt x="1167" y="436"/>
                      <a:pt x="1166" y="430"/>
                      <a:pt x="1167" y="429"/>
                    </a:cubicBezTo>
                    <a:cubicBezTo>
                      <a:pt x="1167" y="427"/>
                      <a:pt x="1171" y="427"/>
                      <a:pt x="1172" y="425"/>
                    </a:cubicBezTo>
                    <a:cubicBezTo>
                      <a:pt x="1174" y="423"/>
                      <a:pt x="1177" y="424"/>
                      <a:pt x="1179" y="424"/>
                    </a:cubicBezTo>
                    <a:cubicBezTo>
                      <a:pt x="1180" y="423"/>
                      <a:pt x="1179" y="419"/>
                      <a:pt x="1178" y="417"/>
                    </a:cubicBezTo>
                    <a:cubicBezTo>
                      <a:pt x="1177" y="414"/>
                      <a:pt x="1183" y="411"/>
                      <a:pt x="1186" y="409"/>
                    </a:cubicBezTo>
                    <a:cubicBezTo>
                      <a:pt x="1189" y="407"/>
                      <a:pt x="1193" y="410"/>
                      <a:pt x="1196" y="407"/>
                    </a:cubicBezTo>
                    <a:cubicBezTo>
                      <a:pt x="1199" y="404"/>
                      <a:pt x="1196" y="400"/>
                      <a:pt x="1195" y="399"/>
                    </a:cubicBezTo>
                    <a:cubicBezTo>
                      <a:pt x="1193" y="397"/>
                      <a:pt x="1198" y="389"/>
                      <a:pt x="1201" y="389"/>
                    </a:cubicBezTo>
                    <a:cubicBezTo>
                      <a:pt x="1203" y="388"/>
                      <a:pt x="1205" y="390"/>
                      <a:pt x="1207" y="388"/>
                    </a:cubicBezTo>
                    <a:cubicBezTo>
                      <a:pt x="1209" y="386"/>
                      <a:pt x="1205" y="382"/>
                      <a:pt x="1203" y="383"/>
                    </a:cubicBezTo>
                    <a:cubicBezTo>
                      <a:pt x="1201" y="383"/>
                      <a:pt x="1201" y="376"/>
                      <a:pt x="1205" y="373"/>
                    </a:cubicBezTo>
                    <a:cubicBezTo>
                      <a:pt x="1209" y="370"/>
                      <a:pt x="1207" y="369"/>
                      <a:pt x="1205" y="369"/>
                    </a:cubicBezTo>
                    <a:cubicBezTo>
                      <a:pt x="1202" y="368"/>
                      <a:pt x="1201" y="369"/>
                      <a:pt x="1199" y="369"/>
                    </a:cubicBezTo>
                    <a:cubicBezTo>
                      <a:pt x="1197" y="369"/>
                      <a:pt x="1195" y="365"/>
                      <a:pt x="1198" y="360"/>
                    </a:cubicBezTo>
                    <a:cubicBezTo>
                      <a:pt x="1201" y="356"/>
                      <a:pt x="1205" y="357"/>
                      <a:pt x="1205" y="353"/>
                    </a:cubicBezTo>
                    <a:cubicBezTo>
                      <a:pt x="1206" y="349"/>
                      <a:pt x="1210" y="344"/>
                      <a:pt x="1212" y="342"/>
                    </a:cubicBezTo>
                    <a:cubicBezTo>
                      <a:pt x="1213" y="340"/>
                      <a:pt x="1217" y="342"/>
                      <a:pt x="1219" y="342"/>
                    </a:cubicBezTo>
                    <a:cubicBezTo>
                      <a:pt x="1221" y="342"/>
                      <a:pt x="1220" y="345"/>
                      <a:pt x="1222" y="343"/>
                    </a:cubicBezTo>
                    <a:cubicBezTo>
                      <a:pt x="1224" y="342"/>
                      <a:pt x="1228" y="335"/>
                      <a:pt x="1231" y="335"/>
                    </a:cubicBezTo>
                    <a:cubicBezTo>
                      <a:pt x="1234" y="335"/>
                      <a:pt x="1232" y="340"/>
                      <a:pt x="1232" y="343"/>
                    </a:cubicBezTo>
                    <a:cubicBezTo>
                      <a:pt x="1233" y="345"/>
                      <a:pt x="1235" y="342"/>
                      <a:pt x="1240" y="338"/>
                    </a:cubicBezTo>
                    <a:cubicBezTo>
                      <a:pt x="1246" y="334"/>
                      <a:pt x="1258" y="335"/>
                      <a:pt x="1261" y="337"/>
                    </a:cubicBezTo>
                    <a:cubicBezTo>
                      <a:pt x="1265" y="338"/>
                      <a:pt x="1266" y="342"/>
                      <a:pt x="1268" y="342"/>
                    </a:cubicBezTo>
                    <a:cubicBezTo>
                      <a:pt x="1271" y="341"/>
                      <a:pt x="1268" y="338"/>
                      <a:pt x="1271" y="337"/>
                    </a:cubicBezTo>
                    <a:cubicBezTo>
                      <a:pt x="1274" y="336"/>
                      <a:pt x="1279" y="333"/>
                      <a:pt x="1283" y="330"/>
                    </a:cubicBezTo>
                    <a:cubicBezTo>
                      <a:pt x="1287" y="327"/>
                      <a:pt x="1286" y="329"/>
                      <a:pt x="1288" y="327"/>
                    </a:cubicBezTo>
                    <a:cubicBezTo>
                      <a:pt x="1290" y="324"/>
                      <a:pt x="1292" y="325"/>
                      <a:pt x="1293" y="324"/>
                    </a:cubicBezTo>
                    <a:cubicBezTo>
                      <a:pt x="1294" y="322"/>
                      <a:pt x="1299" y="319"/>
                      <a:pt x="1307" y="317"/>
                    </a:cubicBezTo>
                    <a:cubicBezTo>
                      <a:pt x="1315" y="315"/>
                      <a:pt x="1325" y="310"/>
                      <a:pt x="1325" y="309"/>
                    </a:cubicBezTo>
                    <a:cubicBezTo>
                      <a:pt x="1324" y="307"/>
                      <a:pt x="1328" y="306"/>
                      <a:pt x="1328" y="308"/>
                    </a:cubicBezTo>
                    <a:cubicBezTo>
                      <a:pt x="1329" y="309"/>
                      <a:pt x="1331" y="309"/>
                      <a:pt x="1336" y="310"/>
                    </a:cubicBezTo>
                    <a:cubicBezTo>
                      <a:pt x="1340" y="311"/>
                      <a:pt x="1342" y="312"/>
                      <a:pt x="1345" y="309"/>
                    </a:cubicBezTo>
                    <a:cubicBezTo>
                      <a:pt x="1348" y="306"/>
                      <a:pt x="1344" y="305"/>
                      <a:pt x="1345" y="302"/>
                    </a:cubicBezTo>
                    <a:cubicBezTo>
                      <a:pt x="1345" y="300"/>
                      <a:pt x="1339" y="297"/>
                      <a:pt x="1340" y="294"/>
                    </a:cubicBezTo>
                    <a:cubicBezTo>
                      <a:pt x="1340" y="292"/>
                      <a:pt x="1335" y="285"/>
                      <a:pt x="1334" y="286"/>
                    </a:cubicBezTo>
                    <a:cubicBezTo>
                      <a:pt x="1332" y="288"/>
                      <a:pt x="1329" y="285"/>
                      <a:pt x="1329" y="283"/>
                    </a:cubicBezTo>
                    <a:cubicBezTo>
                      <a:pt x="1329" y="281"/>
                      <a:pt x="1329" y="279"/>
                      <a:pt x="1326" y="280"/>
                    </a:cubicBezTo>
                    <a:cubicBezTo>
                      <a:pt x="1324" y="282"/>
                      <a:pt x="1320" y="281"/>
                      <a:pt x="1319" y="279"/>
                    </a:cubicBezTo>
                    <a:cubicBezTo>
                      <a:pt x="1319" y="276"/>
                      <a:pt x="1324" y="275"/>
                      <a:pt x="1328" y="276"/>
                    </a:cubicBezTo>
                    <a:cubicBezTo>
                      <a:pt x="1331" y="278"/>
                      <a:pt x="1330" y="279"/>
                      <a:pt x="1332" y="280"/>
                    </a:cubicBezTo>
                    <a:cubicBezTo>
                      <a:pt x="1334" y="282"/>
                      <a:pt x="1339" y="281"/>
                      <a:pt x="1342" y="280"/>
                    </a:cubicBezTo>
                    <a:cubicBezTo>
                      <a:pt x="1344" y="279"/>
                      <a:pt x="1352" y="276"/>
                      <a:pt x="1353" y="274"/>
                    </a:cubicBezTo>
                    <a:cubicBezTo>
                      <a:pt x="1354" y="272"/>
                      <a:pt x="1353" y="271"/>
                      <a:pt x="1355" y="270"/>
                    </a:cubicBezTo>
                    <a:cubicBezTo>
                      <a:pt x="1358" y="269"/>
                      <a:pt x="1356" y="266"/>
                      <a:pt x="1354" y="265"/>
                    </a:cubicBezTo>
                    <a:cubicBezTo>
                      <a:pt x="1352" y="264"/>
                      <a:pt x="1352" y="261"/>
                      <a:pt x="1354" y="261"/>
                    </a:cubicBezTo>
                    <a:cubicBezTo>
                      <a:pt x="1357" y="261"/>
                      <a:pt x="1356" y="258"/>
                      <a:pt x="1358" y="258"/>
                    </a:cubicBezTo>
                    <a:cubicBezTo>
                      <a:pt x="1359" y="258"/>
                      <a:pt x="1359" y="259"/>
                      <a:pt x="1362" y="258"/>
                    </a:cubicBezTo>
                    <a:cubicBezTo>
                      <a:pt x="1365" y="256"/>
                      <a:pt x="1362" y="260"/>
                      <a:pt x="1361" y="262"/>
                    </a:cubicBezTo>
                    <a:cubicBezTo>
                      <a:pt x="1360" y="265"/>
                      <a:pt x="1363" y="267"/>
                      <a:pt x="1364" y="268"/>
                    </a:cubicBezTo>
                    <a:cubicBezTo>
                      <a:pt x="1364" y="269"/>
                      <a:pt x="1370" y="270"/>
                      <a:pt x="1373" y="268"/>
                    </a:cubicBezTo>
                    <a:cubicBezTo>
                      <a:pt x="1376" y="267"/>
                      <a:pt x="1385" y="270"/>
                      <a:pt x="1386" y="272"/>
                    </a:cubicBezTo>
                    <a:cubicBezTo>
                      <a:pt x="1386" y="275"/>
                      <a:pt x="1388" y="278"/>
                      <a:pt x="1392" y="280"/>
                    </a:cubicBezTo>
                    <a:cubicBezTo>
                      <a:pt x="1396" y="282"/>
                      <a:pt x="1399" y="281"/>
                      <a:pt x="1400" y="283"/>
                    </a:cubicBezTo>
                    <a:cubicBezTo>
                      <a:pt x="1401" y="285"/>
                      <a:pt x="1402" y="286"/>
                      <a:pt x="1405" y="285"/>
                    </a:cubicBezTo>
                    <a:cubicBezTo>
                      <a:pt x="1407" y="285"/>
                      <a:pt x="1408" y="287"/>
                      <a:pt x="1410" y="286"/>
                    </a:cubicBezTo>
                    <a:cubicBezTo>
                      <a:pt x="1411" y="284"/>
                      <a:pt x="1412" y="286"/>
                      <a:pt x="1414" y="285"/>
                    </a:cubicBezTo>
                    <a:cubicBezTo>
                      <a:pt x="1416" y="283"/>
                      <a:pt x="1410" y="281"/>
                      <a:pt x="1411" y="280"/>
                    </a:cubicBezTo>
                    <a:cubicBezTo>
                      <a:pt x="1411" y="278"/>
                      <a:pt x="1413" y="281"/>
                      <a:pt x="1415" y="281"/>
                    </a:cubicBezTo>
                    <a:cubicBezTo>
                      <a:pt x="1417" y="281"/>
                      <a:pt x="1414" y="277"/>
                      <a:pt x="1416" y="277"/>
                    </a:cubicBezTo>
                    <a:cubicBezTo>
                      <a:pt x="1417" y="276"/>
                      <a:pt x="1416" y="269"/>
                      <a:pt x="1414" y="269"/>
                    </a:cubicBezTo>
                    <a:cubicBezTo>
                      <a:pt x="1413" y="268"/>
                      <a:pt x="1414" y="265"/>
                      <a:pt x="1417" y="268"/>
                    </a:cubicBezTo>
                    <a:cubicBezTo>
                      <a:pt x="1420" y="270"/>
                      <a:pt x="1424" y="270"/>
                      <a:pt x="1426" y="270"/>
                    </a:cubicBezTo>
                    <a:cubicBezTo>
                      <a:pt x="1428" y="270"/>
                      <a:pt x="1426" y="268"/>
                      <a:pt x="1424" y="267"/>
                    </a:cubicBezTo>
                    <a:cubicBezTo>
                      <a:pt x="1422" y="267"/>
                      <a:pt x="1425" y="265"/>
                      <a:pt x="1426" y="266"/>
                    </a:cubicBezTo>
                    <a:cubicBezTo>
                      <a:pt x="1428" y="268"/>
                      <a:pt x="1431" y="268"/>
                      <a:pt x="1431" y="267"/>
                    </a:cubicBezTo>
                    <a:cubicBezTo>
                      <a:pt x="1431" y="265"/>
                      <a:pt x="1433" y="262"/>
                      <a:pt x="1435" y="262"/>
                    </a:cubicBezTo>
                    <a:cubicBezTo>
                      <a:pt x="1438" y="262"/>
                      <a:pt x="1439" y="261"/>
                      <a:pt x="1436" y="260"/>
                    </a:cubicBezTo>
                    <a:close/>
                    <a:moveTo>
                      <a:pt x="742" y="423"/>
                    </a:moveTo>
                    <a:cubicBezTo>
                      <a:pt x="735" y="430"/>
                      <a:pt x="721" y="431"/>
                      <a:pt x="721" y="436"/>
                    </a:cubicBezTo>
                    <a:cubicBezTo>
                      <a:pt x="721" y="442"/>
                      <a:pt x="703" y="444"/>
                      <a:pt x="702" y="442"/>
                    </a:cubicBezTo>
                    <a:cubicBezTo>
                      <a:pt x="701" y="440"/>
                      <a:pt x="715" y="439"/>
                      <a:pt x="718" y="432"/>
                    </a:cubicBezTo>
                    <a:cubicBezTo>
                      <a:pt x="721" y="424"/>
                      <a:pt x="734" y="421"/>
                      <a:pt x="740" y="411"/>
                    </a:cubicBezTo>
                    <a:cubicBezTo>
                      <a:pt x="745" y="404"/>
                      <a:pt x="749" y="393"/>
                      <a:pt x="751" y="393"/>
                    </a:cubicBezTo>
                    <a:cubicBezTo>
                      <a:pt x="754" y="394"/>
                      <a:pt x="749" y="417"/>
                      <a:pt x="742" y="423"/>
                    </a:cubicBezTo>
                    <a:close/>
                    <a:moveTo>
                      <a:pt x="774" y="131"/>
                    </a:moveTo>
                    <a:cubicBezTo>
                      <a:pt x="773" y="133"/>
                      <a:pt x="767" y="133"/>
                      <a:pt x="769" y="135"/>
                    </a:cubicBezTo>
                    <a:cubicBezTo>
                      <a:pt x="771" y="138"/>
                      <a:pt x="784" y="136"/>
                      <a:pt x="784" y="132"/>
                    </a:cubicBezTo>
                    <a:cubicBezTo>
                      <a:pt x="784" y="128"/>
                      <a:pt x="775" y="129"/>
                      <a:pt x="774" y="131"/>
                    </a:cubicBezTo>
                    <a:close/>
                    <a:moveTo>
                      <a:pt x="320" y="8"/>
                    </a:moveTo>
                    <a:cubicBezTo>
                      <a:pt x="326" y="8"/>
                      <a:pt x="324" y="4"/>
                      <a:pt x="328" y="5"/>
                    </a:cubicBezTo>
                    <a:cubicBezTo>
                      <a:pt x="332" y="5"/>
                      <a:pt x="338" y="5"/>
                      <a:pt x="336" y="2"/>
                    </a:cubicBezTo>
                    <a:cubicBezTo>
                      <a:pt x="334" y="0"/>
                      <a:pt x="319" y="1"/>
                      <a:pt x="321" y="3"/>
                    </a:cubicBezTo>
                    <a:cubicBezTo>
                      <a:pt x="322" y="5"/>
                      <a:pt x="309" y="4"/>
                      <a:pt x="309" y="5"/>
                    </a:cubicBezTo>
                    <a:cubicBezTo>
                      <a:pt x="310" y="6"/>
                      <a:pt x="314" y="8"/>
                      <a:pt x="320" y="8"/>
                    </a:cubicBezTo>
                    <a:close/>
                    <a:moveTo>
                      <a:pt x="289" y="25"/>
                    </a:moveTo>
                    <a:cubicBezTo>
                      <a:pt x="289" y="21"/>
                      <a:pt x="276" y="25"/>
                      <a:pt x="279" y="26"/>
                    </a:cubicBezTo>
                    <a:cubicBezTo>
                      <a:pt x="281" y="27"/>
                      <a:pt x="289" y="29"/>
                      <a:pt x="289" y="25"/>
                    </a:cubicBezTo>
                    <a:close/>
                    <a:moveTo>
                      <a:pt x="321" y="21"/>
                    </a:moveTo>
                    <a:cubicBezTo>
                      <a:pt x="322" y="23"/>
                      <a:pt x="320" y="24"/>
                      <a:pt x="315" y="24"/>
                    </a:cubicBezTo>
                    <a:cubicBezTo>
                      <a:pt x="310" y="24"/>
                      <a:pt x="308" y="26"/>
                      <a:pt x="310" y="29"/>
                    </a:cubicBezTo>
                    <a:cubicBezTo>
                      <a:pt x="313" y="31"/>
                      <a:pt x="326" y="30"/>
                      <a:pt x="329" y="27"/>
                    </a:cubicBezTo>
                    <a:cubicBezTo>
                      <a:pt x="331" y="24"/>
                      <a:pt x="337" y="27"/>
                      <a:pt x="338" y="24"/>
                    </a:cubicBezTo>
                    <a:cubicBezTo>
                      <a:pt x="339" y="21"/>
                      <a:pt x="321" y="19"/>
                      <a:pt x="321" y="21"/>
                    </a:cubicBezTo>
                    <a:close/>
                    <a:moveTo>
                      <a:pt x="364" y="17"/>
                    </a:moveTo>
                    <a:cubicBezTo>
                      <a:pt x="366" y="14"/>
                      <a:pt x="361" y="14"/>
                      <a:pt x="360" y="12"/>
                    </a:cubicBezTo>
                    <a:cubicBezTo>
                      <a:pt x="360" y="10"/>
                      <a:pt x="346" y="9"/>
                      <a:pt x="347" y="12"/>
                    </a:cubicBezTo>
                    <a:cubicBezTo>
                      <a:pt x="347" y="14"/>
                      <a:pt x="337" y="17"/>
                      <a:pt x="340" y="20"/>
                    </a:cubicBezTo>
                    <a:cubicBezTo>
                      <a:pt x="346" y="24"/>
                      <a:pt x="362" y="19"/>
                      <a:pt x="364" y="17"/>
                    </a:cubicBezTo>
                    <a:close/>
                    <a:moveTo>
                      <a:pt x="324" y="13"/>
                    </a:moveTo>
                    <a:cubicBezTo>
                      <a:pt x="325" y="7"/>
                      <a:pt x="316" y="12"/>
                      <a:pt x="310" y="9"/>
                    </a:cubicBezTo>
                    <a:cubicBezTo>
                      <a:pt x="304" y="6"/>
                      <a:pt x="300" y="6"/>
                      <a:pt x="304" y="10"/>
                    </a:cubicBezTo>
                    <a:cubicBezTo>
                      <a:pt x="306" y="12"/>
                      <a:pt x="293" y="13"/>
                      <a:pt x="295" y="15"/>
                    </a:cubicBezTo>
                    <a:cubicBezTo>
                      <a:pt x="300" y="20"/>
                      <a:pt x="324" y="18"/>
                      <a:pt x="324" y="13"/>
                    </a:cubicBezTo>
                    <a:close/>
                    <a:moveTo>
                      <a:pt x="287" y="151"/>
                    </a:moveTo>
                    <a:cubicBezTo>
                      <a:pt x="288" y="153"/>
                      <a:pt x="286" y="155"/>
                      <a:pt x="281" y="155"/>
                    </a:cubicBezTo>
                    <a:cubicBezTo>
                      <a:pt x="277" y="155"/>
                      <a:pt x="284" y="158"/>
                      <a:pt x="284" y="161"/>
                    </a:cubicBezTo>
                    <a:cubicBezTo>
                      <a:pt x="285" y="164"/>
                      <a:pt x="279" y="162"/>
                      <a:pt x="279" y="166"/>
                    </a:cubicBezTo>
                    <a:cubicBezTo>
                      <a:pt x="279" y="170"/>
                      <a:pt x="270" y="166"/>
                      <a:pt x="269" y="171"/>
                    </a:cubicBezTo>
                    <a:cubicBezTo>
                      <a:pt x="267" y="177"/>
                      <a:pt x="273" y="176"/>
                      <a:pt x="277" y="176"/>
                    </a:cubicBezTo>
                    <a:cubicBezTo>
                      <a:pt x="281" y="177"/>
                      <a:pt x="276" y="180"/>
                      <a:pt x="279" y="182"/>
                    </a:cubicBezTo>
                    <a:cubicBezTo>
                      <a:pt x="282" y="185"/>
                      <a:pt x="284" y="184"/>
                      <a:pt x="282" y="180"/>
                    </a:cubicBezTo>
                    <a:cubicBezTo>
                      <a:pt x="280" y="176"/>
                      <a:pt x="292" y="181"/>
                      <a:pt x="289" y="184"/>
                    </a:cubicBezTo>
                    <a:cubicBezTo>
                      <a:pt x="285" y="188"/>
                      <a:pt x="295" y="190"/>
                      <a:pt x="299" y="190"/>
                    </a:cubicBezTo>
                    <a:cubicBezTo>
                      <a:pt x="304" y="191"/>
                      <a:pt x="321" y="194"/>
                      <a:pt x="321" y="190"/>
                    </a:cubicBezTo>
                    <a:cubicBezTo>
                      <a:pt x="321" y="188"/>
                      <a:pt x="315" y="186"/>
                      <a:pt x="310" y="180"/>
                    </a:cubicBezTo>
                    <a:cubicBezTo>
                      <a:pt x="305" y="175"/>
                      <a:pt x="301" y="166"/>
                      <a:pt x="307" y="162"/>
                    </a:cubicBezTo>
                    <a:cubicBezTo>
                      <a:pt x="313" y="158"/>
                      <a:pt x="308" y="157"/>
                      <a:pt x="314" y="152"/>
                    </a:cubicBezTo>
                    <a:cubicBezTo>
                      <a:pt x="319" y="148"/>
                      <a:pt x="316" y="144"/>
                      <a:pt x="321" y="144"/>
                    </a:cubicBezTo>
                    <a:cubicBezTo>
                      <a:pt x="326" y="143"/>
                      <a:pt x="320" y="139"/>
                      <a:pt x="325" y="138"/>
                    </a:cubicBezTo>
                    <a:cubicBezTo>
                      <a:pt x="330" y="137"/>
                      <a:pt x="331" y="132"/>
                      <a:pt x="331" y="130"/>
                    </a:cubicBezTo>
                    <a:cubicBezTo>
                      <a:pt x="330" y="128"/>
                      <a:pt x="336" y="130"/>
                      <a:pt x="339" y="127"/>
                    </a:cubicBezTo>
                    <a:cubicBezTo>
                      <a:pt x="341" y="124"/>
                      <a:pt x="348" y="126"/>
                      <a:pt x="350" y="122"/>
                    </a:cubicBezTo>
                    <a:cubicBezTo>
                      <a:pt x="352" y="118"/>
                      <a:pt x="380" y="108"/>
                      <a:pt x="397" y="104"/>
                    </a:cubicBezTo>
                    <a:cubicBezTo>
                      <a:pt x="413" y="100"/>
                      <a:pt x="424" y="94"/>
                      <a:pt x="418" y="89"/>
                    </a:cubicBezTo>
                    <a:cubicBezTo>
                      <a:pt x="413" y="85"/>
                      <a:pt x="396" y="91"/>
                      <a:pt x="392" y="94"/>
                    </a:cubicBezTo>
                    <a:cubicBezTo>
                      <a:pt x="388" y="97"/>
                      <a:pt x="383" y="95"/>
                      <a:pt x="379" y="97"/>
                    </a:cubicBezTo>
                    <a:cubicBezTo>
                      <a:pt x="375" y="100"/>
                      <a:pt x="366" y="102"/>
                      <a:pt x="362" y="99"/>
                    </a:cubicBezTo>
                    <a:cubicBezTo>
                      <a:pt x="358" y="96"/>
                      <a:pt x="353" y="102"/>
                      <a:pt x="350" y="102"/>
                    </a:cubicBezTo>
                    <a:cubicBezTo>
                      <a:pt x="346" y="102"/>
                      <a:pt x="343" y="105"/>
                      <a:pt x="339" y="105"/>
                    </a:cubicBezTo>
                    <a:cubicBezTo>
                      <a:pt x="336" y="105"/>
                      <a:pt x="329" y="108"/>
                      <a:pt x="328" y="110"/>
                    </a:cubicBezTo>
                    <a:cubicBezTo>
                      <a:pt x="328" y="112"/>
                      <a:pt x="322" y="111"/>
                      <a:pt x="322" y="114"/>
                    </a:cubicBezTo>
                    <a:cubicBezTo>
                      <a:pt x="322" y="116"/>
                      <a:pt x="317" y="118"/>
                      <a:pt x="314" y="116"/>
                    </a:cubicBezTo>
                    <a:cubicBezTo>
                      <a:pt x="312" y="114"/>
                      <a:pt x="309" y="119"/>
                      <a:pt x="313" y="122"/>
                    </a:cubicBezTo>
                    <a:cubicBezTo>
                      <a:pt x="316" y="125"/>
                      <a:pt x="306" y="125"/>
                      <a:pt x="308" y="127"/>
                    </a:cubicBezTo>
                    <a:cubicBezTo>
                      <a:pt x="310" y="129"/>
                      <a:pt x="304" y="130"/>
                      <a:pt x="305" y="133"/>
                    </a:cubicBezTo>
                    <a:cubicBezTo>
                      <a:pt x="307" y="135"/>
                      <a:pt x="302" y="136"/>
                      <a:pt x="298" y="136"/>
                    </a:cubicBezTo>
                    <a:cubicBezTo>
                      <a:pt x="294" y="137"/>
                      <a:pt x="292" y="142"/>
                      <a:pt x="297" y="142"/>
                    </a:cubicBezTo>
                    <a:cubicBezTo>
                      <a:pt x="302" y="143"/>
                      <a:pt x="294" y="143"/>
                      <a:pt x="295" y="147"/>
                    </a:cubicBezTo>
                    <a:cubicBezTo>
                      <a:pt x="295" y="151"/>
                      <a:pt x="287" y="148"/>
                      <a:pt x="287" y="15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</p:grpSp>
        <p:sp>
          <p:nvSpPr>
            <p:cNvPr id="257" name="Freeform 256"/>
            <p:cNvSpPr/>
            <p:nvPr/>
          </p:nvSpPr>
          <p:spPr>
            <a:xfrm>
              <a:off x="9405804" y="3973237"/>
              <a:ext cx="47759" cy="82120"/>
            </a:xfrm>
            <a:custGeom>
              <a:avLst/>
              <a:gdLst>
                <a:gd name="connsiteX0" fmla="*/ 14421 w 47759"/>
                <a:gd name="connsiteY0" fmla="*/ 12976 h 82120"/>
                <a:gd name="connsiteX1" fmla="*/ 14421 w 47759"/>
                <a:gd name="connsiteY1" fmla="*/ 12976 h 82120"/>
                <a:gd name="connsiteX2" fmla="*/ 4896 w 47759"/>
                <a:gd name="connsiteY2" fmla="*/ 32026 h 82120"/>
                <a:gd name="connsiteX3" fmla="*/ 134 w 47759"/>
                <a:gd name="connsiteY3" fmla="*/ 39169 h 82120"/>
                <a:gd name="connsiteX4" fmla="*/ 2515 w 47759"/>
                <a:gd name="connsiteY4" fmla="*/ 67744 h 82120"/>
                <a:gd name="connsiteX5" fmla="*/ 4896 w 47759"/>
                <a:gd name="connsiteY5" fmla="*/ 74888 h 82120"/>
                <a:gd name="connsiteX6" fmla="*/ 12040 w 47759"/>
                <a:gd name="connsiteY6" fmla="*/ 77269 h 82120"/>
                <a:gd name="connsiteX7" fmla="*/ 19184 w 47759"/>
                <a:gd name="connsiteY7" fmla="*/ 82032 h 82120"/>
                <a:gd name="connsiteX8" fmla="*/ 33471 w 47759"/>
                <a:gd name="connsiteY8" fmla="*/ 72507 h 82120"/>
                <a:gd name="connsiteX9" fmla="*/ 35852 w 47759"/>
                <a:gd name="connsiteY9" fmla="*/ 65363 h 82120"/>
                <a:gd name="connsiteX10" fmla="*/ 40615 w 47759"/>
                <a:gd name="connsiteY10" fmla="*/ 46313 h 82120"/>
                <a:gd name="connsiteX11" fmla="*/ 42996 w 47759"/>
                <a:gd name="connsiteY11" fmla="*/ 39169 h 82120"/>
                <a:gd name="connsiteX12" fmla="*/ 47759 w 47759"/>
                <a:gd name="connsiteY12" fmla="*/ 20119 h 82120"/>
                <a:gd name="connsiteX13" fmla="*/ 45377 w 47759"/>
                <a:gd name="connsiteY13" fmla="*/ 1069 h 82120"/>
                <a:gd name="connsiteX14" fmla="*/ 35852 w 47759"/>
                <a:gd name="connsiteY14" fmla="*/ 3451 h 82120"/>
                <a:gd name="connsiteX15" fmla="*/ 19184 w 47759"/>
                <a:gd name="connsiteY15" fmla="*/ 20119 h 82120"/>
                <a:gd name="connsiteX16" fmla="*/ 12040 w 47759"/>
                <a:gd name="connsiteY16" fmla="*/ 24882 h 82120"/>
                <a:gd name="connsiteX17" fmla="*/ 9659 w 47759"/>
                <a:gd name="connsiteY17" fmla="*/ 32026 h 82120"/>
                <a:gd name="connsiteX18" fmla="*/ 14421 w 47759"/>
                <a:gd name="connsiteY18" fmla="*/ 12976 h 8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59" h="82120">
                  <a:moveTo>
                    <a:pt x="14421" y="12976"/>
                  </a:moveTo>
                  <a:lnTo>
                    <a:pt x="14421" y="12976"/>
                  </a:lnTo>
                  <a:cubicBezTo>
                    <a:pt x="11246" y="19326"/>
                    <a:pt x="8296" y="25793"/>
                    <a:pt x="4896" y="32026"/>
                  </a:cubicBezTo>
                  <a:cubicBezTo>
                    <a:pt x="3526" y="34538"/>
                    <a:pt x="324" y="36314"/>
                    <a:pt x="134" y="39169"/>
                  </a:cubicBezTo>
                  <a:cubicBezTo>
                    <a:pt x="-502" y="48706"/>
                    <a:pt x="1252" y="58270"/>
                    <a:pt x="2515" y="67744"/>
                  </a:cubicBezTo>
                  <a:cubicBezTo>
                    <a:pt x="2847" y="70232"/>
                    <a:pt x="3121" y="73113"/>
                    <a:pt x="4896" y="74888"/>
                  </a:cubicBezTo>
                  <a:cubicBezTo>
                    <a:pt x="6671" y="76663"/>
                    <a:pt x="9659" y="76475"/>
                    <a:pt x="12040" y="77269"/>
                  </a:cubicBezTo>
                  <a:cubicBezTo>
                    <a:pt x="14421" y="78857"/>
                    <a:pt x="16361" y="81561"/>
                    <a:pt x="19184" y="82032"/>
                  </a:cubicBezTo>
                  <a:cubicBezTo>
                    <a:pt x="25091" y="83017"/>
                    <a:pt x="30498" y="75480"/>
                    <a:pt x="33471" y="72507"/>
                  </a:cubicBezTo>
                  <a:cubicBezTo>
                    <a:pt x="34265" y="70126"/>
                    <a:pt x="35192" y="67785"/>
                    <a:pt x="35852" y="65363"/>
                  </a:cubicBezTo>
                  <a:cubicBezTo>
                    <a:pt x="37574" y="59048"/>
                    <a:pt x="38545" y="52523"/>
                    <a:pt x="40615" y="46313"/>
                  </a:cubicBezTo>
                  <a:cubicBezTo>
                    <a:pt x="41409" y="43932"/>
                    <a:pt x="42336" y="41591"/>
                    <a:pt x="42996" y="39169"/>
                  </a:cubicBezTo>
                  <a:cubicBezTo>
                    <a:pt x="44718" y="32854"/>
                    <a:pt x="47759" y="20119"/>
                    <a:pt x="47759" y="20119"/>
                  </a:cubicBezTo>
                  <a:cubicBezTo>
                    <a:pt x="46965" y="13769"/>
                    <a:pt x="49097" y="6276"/>
                    <a:pt x="45377" y="1069"/>
                  </a:cubicBezTo>
                  <a:cubicBezTo>
                    <a:pt x="43475" y="-1594"/>
                    <a:pt x="38315" y="1296"/>
                    <a:pt x="35852" y="3451"/>
                  </a:cubicBezTo>
                  <a:cubicBezTo>
                    <a:pt x="12340" y="24025"/>
                    <a:pt x="37280" y="14087"/>
                    <a:pt x="19184" y="20119"/>
                  </a:cubicBezTo>
                  <a:cubicBezTo>
                    <a:pt x="16803" y="21707"/>
                    <a:pt x="13828" y="22647"/>
                    <a:pt x="12040" y="24882"/>
                  </a:cubicBezTo>
                  <a:cubicBezTo>
                    <a:pt x="10472" y="26842"/>
                    <a:pt x="10591" y="29695"/>
                    <a:pt x="9659" y="32026"/>
                  </a:cubicBezTo>
                  <a:cubicBezTo>
                    <a:pt x="9000" y="33674"/>
                    <a:pt x="13627" y="16151"/>
                    <a:pt x="14421" y="129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788347" y="5336171"/>
              <a:ext cx="13071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NAMIBIA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944910" y="4694236"/>
              <a:ext cx="1473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GREAT LAKES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529785" y="4590147"/>
              <a:ext cx="5762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DRC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6603329" y="2548895"/>
              <a:ext cx="1132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UKRAINE</a:t>
              </a:r>
              <a:endParaRPr lang="en-IE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923163" y="1971181"/>
              <a:ext cx="1526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lang="en-I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ORWAY</a:t>
              </a: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364918" y="1449410"/>
              <a:ext cx="1690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GREENLAND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E5D00B11-8542-4526-BBA3-4F3E0DD6C9BB}"/>
                </a:ext>
              </a:extLst>
            </p:cNvPr>
            <p:cNvSpPr txBox="1"/>
            <p:nvPr/>
          </p:nvSpPr>
          <p:spPr>
            <a:xfrm>
              <a:off x="7666713" y="2441988"/>
              <a:ext cx="14443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KAZAKHSTAN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62EA2B9D-B764-4407-8152-535D9150EE3A}"/>
                </a:ext>
              </a:extLst>
            </p:cNvPr>
            <p:cNvSpPr txBox="1"/>
            <p:nvPr/>
          </p:nvSpPr>
          <p:spPr>
            <a:xfrm>
              <a:off x="9655161" y="5424235"/>
              <a:ext cx="1541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AUSTRALIA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A187448B-F1F4-4EE6-A0CB-A24DEC0FCAF5}"/>
                </a:ext>
              </a:extLst>
            </p:cNvPr>
            <p:cNvSpPr txBox="1"/>
            <p:nvPr/>
          </p:nvSpPr>
          <p:spPr>
            <a:xfrm>
              <a:off x="3396662" y="5744092"/>
              <a:ext cx="1267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CHILE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895F3651-CBD6-46CA-9F57-A234AD8F2199}"/>
                </a:ext>
              </a:extLst>
            </p:cNvPr>
            <p:cNvSpPr txBox="1"/>
            <p:nvPr/>
          </p:nvSpPr>
          <p:spPr>
            <a:xfrm>
              <a:off x="3980993" y="5921548"/>
              <a:ext cx="1267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ARGENTINA</a:t>
              </a: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120063" y="4846355"/>
              <a:ext cx="2836286" cy="1234491"/>
              <a:chOff x="508583" y="4622630"/>
              <a:chExt cx="3134575" cy="723343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508583" y="4622630"/>
                <a:ext cx="3018744" cy="7233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E" sz="135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 rot="16200000">
                <a:off x="639992" y="4640846"/>
                <a:ext cx="115677" cy="21575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E" sz="1350" dirty="0"/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732878" y="4662557"/>
                <a:ext cx="2232334" cy="180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/>
                  <a:t>Partnerships</a:t>
                </a:r>
                <a:r>
                  <a:rPr lang="es-ES" sz="1400" dirty="0"/>
                  <a:t> </a:t>
                </a:r>
                <a:r>
                  <a:rPr lang="es-ES" sz="1400" b="1" dirty="0"/>
                  <a:t>signed</a:t>
                </a:r>
                <a:endParaRPr lang="en-IE" sz="1400" b="1" dirty="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589952" y="4877466"/>
                <a:ext cx="215757" cy="11351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E" sz="1350"/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735280" y="4856587"/>
                <a:ext cx="2907878" cy="288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1400" b="1" dirty="0"/>
                  <a:t>Partnerships in the pipeline</a:t>
                </a:r>
              </a:p>
              <a:p>
                <a:endParaRPr lang="en-IE" sz="1200" dirty="0"/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729451" y="5059343"/>
                <a:ext cx="2797876" cy="180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1400" b="1" dirty="0"/>
                  <a:t>Partnerships announced</a:t>
                </a:r>
              </a:p>
            </p:txBody>
          </p:sp>
        </p:grp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0BA8A639-A63E-4045-A751-2224E7032C44}"/>
                </a:ext>
              </a:extLst>
            </p:cNvPr>
            <p:cNvSpPr/>
            <p:nvPr/>
          </p:nvSpPr>
          <p:spPr>
            <a:xfrm>
              <a:off x="178199" y="5632328"/>
              <a:ext cx="202715" cy="2059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10E318BB-C7A6-00FF-D519-2758986350BB}"/>
                </a:ext>
              </a:extLst>
            </p:cNvPr>
            <p:cNvSpPr txBox="1"/>
            <p:nvPr/>
          </p:nvSpPr>
          <p:spPr>
            <a:xfrm>
              <a:off x="2236794" y="2441988"/>
              <a:ext cx="1690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IE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ANADA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81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A0C1A0E-23D8-8AF8-3C38-46C5A2877FF9}"/>
              </a:ext>
            </a:extLst>
          </p:cNvPr>
          <p:cNvSpPr txBox="1"/>
          <p:nvPr/>
        </p:nvSpPr>
        <p:spPr>
          <a:xfrm>
            <a:off x="218114" y="0"/>
            <a:ext cx="11973886" cy="730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6200" b="1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6200" b="1" dirty="0">
              <a:solidFill>
                <a:srgbClr val="40404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82946BD-AE14-8FAF-F61A-329A0C4F0522}"/>
              </a:ext>
            </a:extLst>
          </p:cNvPr>
          <p:cNvSpPr txBox="1">
            <a:spLocks/>
          </p:cNvSpPr>
          <p:nvPr/>
        </p:nvSpPr>
        <p:spPr>
          <a:xfrm>
            <a:off x="838200" y="20526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Partnerships with emerging economies and developing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54FFF-16DE-C650-FD89-D97FA1822FD6}"/>
              </a:ext>
            </a:extLst>
          </p:cNvPr>
          <p:cNvSpPr txBox="1"/>
          <p:nvPr/>
        </p:nvSpPr>
        <p:spPr>
          <a:xfrm>
            <a:off x="697684" y="1264756"/>
            <a:ext cx="11014745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IE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driver for structural transformation </a:t>
            </a:r>
          </a:p>
          <a:p>
            <a:pPr>
              <a:spcAft>
                <a:spcPts val="300"/>
              </a:spcAft>
            </a:pPr>
            <a:endParaRPr lang="en-US" sz="2000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mutual benefits </a:t>
            </a: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with a holistic approach, key is local value addition in partner country</a:t>
            </a:r>
          </a:p>
          <a:p>
            <a:pPr>
              <a:spcAft>
                <a:spcPts val="300"/>
              </a:spcAft>
            </a:pPr>
            <a:endParaRPr lang="en-US" sz="2000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Covering the entire raw materials value chain (exploration, extraction, processing, refining, recycling)</a:t>
            </a:r>
          </a:p>
          <a:p>
            <a:pPr>
              <a:spcAft>
                <a:spcPts val="300"/>
              </a:spcAft>
            </a:pPr>
            <a:endParaRPr lang="en-IE" sz="2000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Structured along five axes:</a:t>
            </a:r>
          </a:p>
          <a:p>
            <a:pPr marL="800100" lvl="1" indent="-342900">
              <a:spcAft>
                <a:spcPts val="300"/>
              </a:spcAft>
              <a:buClr>
                <a:srgbClr val="034EA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 of (critical) raw materials value chains (the business-oriented pillar)</a:t>
            </a:r>
          </a:p>
          <a:p>
            <a:pPr marL="800100" lvl="1" indent="-342900">
              <a:spcAft>
                <a:spcPts val="300"/>
              </a:spcAft>
              <a:buClr>
                <a:srgbClr val="034EA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on research and innovation</a:t>
            </a:r>
          </a:p>
          <a:p>
            <a:pPr marL="800100" lvl="1" indent="-342900">
              <a:spcAft>
                <a:spcPts val="300"/>
              </a:spcAft>
              <a:buClr>
                <a:srgbClr val="034EA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Alignment on Environmental, Social, and Governance (ESG) Criteria and international standards</a:t>
            </a:r>
          </a:p>
          <a:p>
            <a:pPr marL="800100" lvl="1" indent="-342900">
              <a:spcAft>
                <a:spcPts val="300"/>
              </a:spcAft>
              <a:buClr>
                <a:srgbClr val="034EA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of  infrastructure for projects development</a:t>
            </a:r>
          </a:p>
          <a:p>
            <a:pPr marL="800100" lvl="1" indent="-342900">
              <a:spcAft>
                <a:spcPts val="300"/>
              </a:spcAft>
              <a:buClr>
                <a:srgbClr val="034EA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 Building, training and skills along raw materials value chain</a:t>
            </a:r>
          </a:p>
          <a:p>
            <a:pPr lvl="1">
              <a:spcAft>
                <a:spcPts val="300"/>
              </a:spcAft>
              <a:buClr>
                <a:srgbClr val="034EA2"/>
              </a:buClr>
              <a:defRPr/>
            </a:pPr>
            <a:endParaRPr lang="en-US" sz="2000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Clr>
                <a:srgbClr val="034EA2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these efforts are supported in the framework of the 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Gateway </a:t>
            </a: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 in a 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Europe </a:t>
            </a: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184493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iagram, map&#10;&#10;Description automatically generated">
            <a:extLst>
              <a:ext uri="{FF2B5EF4-FFF2-40B4-BE49-F238E27FC236}">
                <a16:creationId xmlns:a16="http://schemas.microsoft.com/office/drawing/2014/main" id="{DEBADFA3-7902-1314-4231-A032D55AB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52" y="0"/>
            <a:ext cx="4801016" cy="6797629"/>
          </a:xfrm>
          <a:prstGeom prst="rect">
            <a:avLst/>
          </a:prstGeom>
        </p:spPr>
      </p:pic>
      <p:pic>
        <p:nvPicPr>
          <p:cNvPr id="7" name="Picture 6" descr="A picture containing text, screenshot, diagram, map&#10;&#10;Description automatically generated">
            <a:extLst>
              <a:ext uri="{FF2B5EF4-FFF2-40B4-BE49-F238E27FC236}">
                <a16:creationId xmlns:a16="http://schemas.microsoft.com/office/drawing/2014/main" id="{3F319F38-2EAE-D4D7-C1A5-FAD90698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33" y="-22862"/>
            <a:ext cx="4801016" cy="68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2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diagram, screenshot, map&#10;&#10;Description automatically generated">
            <a:extLst>
              <a:ext uri="{FF2B5EF4-FFF2-40B4-BE49-F238E27FC236}">
                <a16:creationId xmlns:a16="http://schemas.microsoft.com/office/drawing/2014/main" id="{2FB859E6-6E0D-1C50-F470-658D02F7D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21" y="0"/>
            <a:ext cx="4817963" cy="6858000"/>
          </a:xfrm>
          <a:prstGeom prst="rect">
            <a:avLst/>
          </a:prstGeom>
        </p:spPr>
      </p:pic>
      <p:pic>
        <p:nvPicPr>
          <p:cNvPr id="6" name="Picture 5" descr="A map of the south and south america&#10;&#10;Description automatically generated with low confidence">
            <a:extLst>
              <a:ext uri="{FF2B5EF4-FFF2-40B4-BE49-F238E27FC236}">
                <a16:creationId xmlns:a16="http://schemas.microsoft.com/office/drawing/2014/main" id="{E8E47297-0B54-A934-89DB-2AF1555D9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18" y="0"/>
            <a:ext cx="4831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A0C1A0E-23D8-8AF8-3C38-46C5A2877FF9}"/>
              </a:ext>
            </a:extLst>
          </p:cNvPr>
          <p:cNvSpPr txBox="1"/>
          <p:nvPr/>
        </p:nvSpPr>
        <p:spPr>
          <a:xfrm>
            <a:off x="218114" y="0"/>
            <a:ext cx="11973886" cy="7305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6200" b="1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6200" b="1" dirty="0">
              <a:solidFill>
                <a:srgbClr val="40404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82946BD-AE14-8FAF-F61A-329A0C4F0522}"/>
              </a:ext>
            </a:extLst>
          </p:cNvPr>
          <p:cNvSpPr txBox="1">
            <a:spLocks/>
          </p:cNvSpPr>
          <p:nvPr/>
        </p:nvSpPr>
        <p:spPr>
          <a:xfrm>
            <a:off x="838200" y="20526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Global Gateway as a delivery mechanism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54FFF-16DE-C650-FD89-D97FA1822FD6}"/>
              </a:ext>
            </a:extLst>
          </p:cNvPr>
          <p:cNvSpPr txBox="1"/>
          <p:nvPr/>
        </p:nvSpPr>
        <p:spPr>
          <a:xfrm>
            <a:off x="697684" y="1264756"/>
            <a:ext cx="11014745" cy="801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en-US" sz="2000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supported under Global Gateway can include: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Facilitate networking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amongst all relevant actors of the raw materials value chains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sustainable 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sector investments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exploration </a:t>
            </a:r>
            <a:r>
              <a:rPr lang="en-US" sz="2000" b="1" dirty="0" err="1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endParaRPr lang="en-US" sz="2000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and training </a:t>
            </a:r>
            <a:r>
              <a:rPr lang="en-US" sz="2000" dirty="0" err="1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endParaRPr lang="en-US" sz="2000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Alignment with 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standards and ESG criteria (e.g. support to EITI)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development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 of investment climate and business environment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 building for regulatory frameworks 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 production </a:t>
            </a:r>
            <a:r>
              <a:rPr lang="en-US" sz="2000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green hydrogen 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IE" sz="2000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en-IE" sz="2000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en-US" sz="2000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9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1619B-F690-4918-3009-69A3E7D96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1235"/>
            <a:ext cx="10905699" cy="4840356"/>
          </a:xfrm>
        </p:spPr>
        <p:txBody>
          <a:bodyPr>
            <a:normAutofit/>
          </a:bodyPr>
          <a:lstStyle/>
          <a:p>
            <a:endParaRPr lang="en-IE" dirty="0"/>
          </a:p>
          <a:p>
            <a:r>
              <a:rPr lang="en-IE" dirty="0">
                <a:hlinkClick r:id="rId3"/>
              </a:rPr>
              <a:t>CRM Act Press Release</a:t>
            </a:r>
            <a:endParaRPr lang="en-IE" dirty="0"/>
          </a:p>
          <a:p>
            <a:r>
              <a:rPr lang="en-IE" dirty="0">
                <a:hlinkClick r:id="rId4"/>
              </a:rPr>
              <a:t>CRM Act (Draft Regulation)</a:t>
            </a:r>
            <a:endParaRPr lang="en-IE" dirty="0"/>
          </a:p>
          <a:p>
            <a:r>
              <a:rPr lang="en-IE" dirty="0">
                <a:hlinkClick r:id="rId5"/>
              </a:rPr>
              <a:t>CRM Act (Communication)</a:t>
            </a:r>
            <a:endParaRPr lang="en-IE" dirty="0"/>
          </a:p>
          <a:p>
            <a:r>
              <a:rPr lang="en-IE" dirty="0">
                <a:hlinkClick r:id="rId6"/>
              </a:rPr>
              <a:t>2023 JRC Foresight Study</a:t>
            </a:r>
            <a:endParaRPr lang="en-IE" dirty="0"/>
          </a:p>
          <a:p>
            <a:r>
              <a:rPr lang="en-IE" dirty="0">
                <a:hlinkClick r:id="rId7"/>
              </a:rPr>
              <a:t>2023 Study on CRMs for the EU</a:t>
            </a:r>
            <a:endParaRPr lang="en-IE" dirty="0"/>
          </a:p>
          <a:p>
            <a:r>
              <a:rPr lang="en-IE" dirty="0">
                <a:hlinkClick r:id="rId8"/>
              </a:rPr>
              <a:t>CRM Factsheets</a:t>
            </a:r>
            <a:endParaRPr lang="en-IE" dirty="0"/>
          </a:p>
          <a:p>
            <a:endParaRPr lang="en-IE" dirty="0"/>
          </a:p>
          <a:p>
            <a:pPr lvl="1"/>
            <a:endParaRPr lang="en-IE" dirty="0"/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50E898-FB41-7059-4758-1360C3E3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800" b="1" dirty="0"/>
              <a:t>Useful Links</a:t>
            </a:r>
            <a:r>
              <a:rPr lang="fr-BE" sz="2800" dirty="0"/>
              <a:t> 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422456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3" ma:contentTypeDescription="Create a new document." ma:contentTypeScope="" ma:versionID="d35bb5ab2258cf21e3794888219b5ce1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9a621252dda7057d790d8fd5a94a79ed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9f2b5cc-d2b8-4379-ade8-6c4e5ec1acf1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7f24e-e0df-4592-b6e0-4a62e251a0e5" xsi:nil="true"/>
    <lcf76f155ced4ddcb4097134ff3c332f xmlns="cce4269c-1bca-4c47-bcbd-0ca0cb14aa6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6C31FD-F881-41D9-9AF1-BB85D15971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4269c-1bca-4c47-bcbd-0ca0cb14aa6e"/>
    <ds:schemaRef ds:uri="96a7f24e-e0df-4592-b6e0-4a62e251a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036C7E-8C9F-47D3-A3E0-17B6FABD4E1A}">
  <ds:schemaRefs>
    <ds:schemaRef ds:uri="http://schemas.microsoft.com/office/2006/documentManagement/types"/>
    <ds:schemaRef ds:uri="http://schemas.openxmlformats.org/package/2006/metadata/core-properties"/>
    <ds:schemaRef ds:uri="cce4269c-1bca-4c47-bcbd-0ca0cb14aa6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96a7f24e-e0df-4592-b6e0-4a62e251a0e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3D5DC4-3278-4691-9146-1392110F0B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6390</TotalTime>
  <Words>581</Words>
  <Application>Microsoft Office PowerPoint</Application>
  <PresentationFormat>Widescreen</PresentationFormat>
  <Paragraphs>87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European CRM Act </vt:lpstr>
      <vt:lpstr>European Critical Raw Materials Act </vt:lpstr>
      <vt:lpstr>EU Strategic Partnerships</vt:lpstr>
      <vt:lpstr>EU Strategic Partnerships on Raw Materials</vt:lpstr>
      <vt:lpstr>PowerPoint Presentation</vt:lpstr>
      <vt:lpstr>PowerPoint Presentation</vt:lpstr>
      <vt:lpstr>PowerPoint Presentation</vt:lpstr>
      <vt:lpstr>PowerPoint Presentation</vt:lpstr>
      <vt:lpstr>Useful Links 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Raw Materials Act</dc:title>
  <dc:creator>BOLEA Anayet (GROW-EXT)</dc:creator>
  <cp:lastModifiedBy>Tafara Chiremba</cp:lastModifiedBy>
  <cp:revision>65</cp:revision>
  <cp:lastPrinted>2023-03-16T10:00:15Z</cp:lastPrinted>
  <dcterms:created xsi:type="dcterms:W3CDTF">2023-03-09T09:17:28Z</dcterms:created>
  <dcterms:modified xsi:type="dcterms:W3CDTF">2023-05-31T07:02:55Z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2023-03-09T09:17:28Z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79a9d3b9-4fa2-4673-b72d-1df921b85429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0x0101008BA6791DDFFC024DAA4136D92359EB10</vt:lpwstr>
  </property>
</Properties>
</file>