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24" r:id="rId4"/>
  </p:sldMasterIdLst>
  <p:notesMasterIdLst>
    <p:notesMasterId r:id="rId12"/>
  </p:notesMasterIdLst>
  <p:handoutMasterIdLst>
    <p:handoutMasterId r:id="rId13"/>
  </p:handoutMasterIdLst>
  <p:sldIdLst>
    <p:sldId id="256" r:id="rId5"/>
    <p:sldId id="279" r:id="rId6"/>
    <p:sldId id="280" r:id="rId7"/>
    <p:sldId id="273" r:id="rId8"/>
    <p:sldId id="284" r:id="rId9"/>
    <p:sldId id="282" r:id="rId10"/>
    <p:sldId id="28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51C2928-30BD-4AB1-890E-169295AB2CCF}" v="472" dt="2023-05-25T12:02:00.473"/>
  </p1510:revLst>
</p1510:revInfo>
</file>

<file path=ppt/tableStyles.xml><?xml version="1.0" encoding="utf-8"?>
<a:tblStyleLst xmlns:a="http://schemas.openxmlformats.org/drawingml/2006/main" def="{5C22544A-7EE6-4342-B048-85BDC9FD1C3A}"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598" autoAdjust="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2" d="100"/>
          <a:sy n="62" d="100"/>
        </p:scale>
        <p:origin x="3154" y="7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EC026C9-4C52-4B60-A858-A50E4BE56DA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160113-35DB-4BB4-9269-631D6FEB5E4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10D272-305C-421E-A9EF-95D63D599B42}" type="datetimeFigureOut">
              <a:rPr lang="en-US" smtClean="0"/>
              <a:t>5/29/2023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40E5BB-A291-4B94-8433-B9D3F16854C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57D678-038E-42A6-961E-EAB034DB470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DE7DFA-63CC-4ED7-B30E-ACF88B4B89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0912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E16E63-7886-43BC-8DD4-4F14C3DD7360}" type="datetimeFigureOut">
              <a:rPr lang="en-US" smtClean="0"/>
              <a:t>5/29/2023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8C5307-140F-447F-BCBA-BB92E3A290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154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z="1050"/>
              <a:t>Presentation title</a:t>
            </a:r>
            <a:endParaRPr lang="en-US" sz="105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D4885A8-DDA8-4FCF-AB25-DA8F78EC7557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6749528"/>
      </p:ext>
    </p:extLst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50"/>
              <a:t>Presentation title</a:t>
            </a:r>
            <a:endParaRPr lang="en-US" sz="105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885A8-DDA8-4FCF-AB25-DA8F78EC755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5226216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50"/>
              <a:t>Presentation title</a:t>
            </a:r>
            <a:endParaRPr lang="en-US" sz="105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885A8-DDA8-4FCF-AB25-DA8F78EC755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2398717"/>
      </p:ext>
    </p:extLst>
  </p:cSld>
  <p:clrMapOvr>
    <a:masterClrMapping/>
  </p:clrMapOvr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4FD2957-8595-499F-896A-E9A0888D05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C44A184-010C-483F-8B5A-3D1E7E6EF9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81153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CAB4C3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9582A2E2-E6DD-4321-B03A-F6C071C1BB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9044" y="753034"/>
            <a:ext cx="6815446" cy="3887390"/>
          </a:xfrm>
        </p:spPr>
        <p:txBody>
          <a:bodyPr anchor="t">
            <a:normAutofit/>
          </a:bodyPr>
          <a:lstStyle>
            <a:lvl1pPr>
              <a:defRPr sz="8500" spc="-2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D21B6D9B-E3FB-48D2-A477-5B73E22166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9045" y="4640424"/>
            <a:ext cx="6437555" cy="1303176"/>
          </a:xfrm>
        </p:spPr>
        <p:txBody>
          <a:bodyPr anchor="b">
            <a:normAutofit/>
          </a:bodyPr>
          <a:lstStyle>
            <a:lvl1pPr marL="0" indent="0">
              <a:buNone/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8" name="Picture Placeholder 16">
            <a:extLst>
              <a:ext uri="{FF2B5EF4-FFF2-40B4-BE49-F238E27FC236}">
                <a16:creationId xmlns:a16="http://schemas.microsoft.com/office/drawing/2014/main" id="{38823550-6B12-4BFD-9C91-668B623E3536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113533" y="0"/>
            <a:ext cx="4082983" cy="68580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</p:spTree>
    <p:extLst>
      <p:ext uri="{BB962C8B-B14F-4D97-AF65-F5344CB8AC3E}">
        <p14:creationId xmlns:p14="http://schemas.microsoft.com/office/powerpoint/2010/main" val="17014231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5F516FD-E4AF-4BA2-902A-DA46746557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504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7F0F480-E13D-4322-ADF4-56769DC5AFF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49680" y="190500"/>
            <a:ext cx="10036292" cy="773776"/>
          </a:xfrm>
        </p:spPr>
        <p:txBody>
          <a:bodyPr anchor="ctr"/>
          <a:lstStyle>
            <a:lvl1pPr algn="r">
              <a:lnSpc>
                <a:spcPct val="100000"/>
              </a:lnSpc>
              <a:defRPr spc="-2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2" name="Text Placeholder 30">
            <a:extLst>
              <a:ext uri="{FF2B5EF4-FFF2-40B4-BE49-F238E27FC236}">
                <a16:creationId xmlns:a16="http://schemas.microsoft.com/office/drawing/2014/main" id="{7F0BA818-CA3B-46FD-9A79-7BDC1D9CA71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09243" y="1764139"/>
            <a:ext cx="4756714" cy="5976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7" name="Text Placeholder 15">
            <a:extLst>
              <a:ext uri="{FF2B5EF4-FFF2-40B4-BE49-F238E27FC236}">
                <a16:creationId xmlns:a16="http://schemas.microsoft.com/office/drawing/2014/main" id="{4EAD007E-B9BB-4C9F-BDC8-127A77F0F96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209243" y="2374900"/>
            <a:ext cx="4756714" cy="3365500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4" name="Text Placeholder 30">
            <a:extLst>
              <a:ext uri="{FF2B5EF4-FFF2-40B4-BE49-F238E27FC236}">
                <a16:creationId xmlns:a16="http://schemas.microsoft.com/office/drawing/2014/main" id="{9ECBA1DE-781A-4AA7-86CA-0EBE52A9B41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57467" y="1764031"/>
            <a:ext cx="4756714" cy="5976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8" name="Text Placeholder 15">
            <a:extLst>
              <a:ext uri="{FF2B5EF4-FFF2-40B4-BE49-F238E27FC236}">
                <a16:creationId xmlns:a16="http://schemas.microsoft.com/office/drawing/2014/main" id="{53A9CA10-3BBC-41E7-A34E-C6CCFEC8205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57467" y="2374900"/>
            <a:ext cx="4756714" cy="3365500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7F3D4E9-1171-434D-AA71-EA27F72E0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1168" y="6356350"/>
            <a:ext cx="4837176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t>Presentation title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7A29A0D-15CB-4460-9435-7E7D645346A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prstClr val="black"/>
                </a:solidFill>
              </a:rPr>
              <a:t>20XX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8B6F95C2-7834-44D3-B93B-79D944E12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B786C7-B8F9-4072-AAAA-17258464D730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6119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50"/>
              <a:t>Presentation title</a:t>
            </a:r>
            <a:endParaRPr lang="en-US" sz="105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885A8-DDA8-4FCF-AB25-DA8F78EC755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635329"/>
      </p:ext>
    </p:extLst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50"/>
              <a:t>Presentation title</a:t>
            </a:r>
            <a:endParaRPr lang="en-US" sz="105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885A8-DDA8-4FCF-AB25-DA8F78EC7557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6604711"/>
      </p:ext>
    </p:extLst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50"/>
              <a:t>Presentation title</a:t>
            </a:r>
            <a:endParaRPr lang="en-US" sz="105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885A8-DDA8-4FCF-AB25-DA8F78EC755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6780585"/>
      </p:ext>
    </p:extLst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50"/>
              <a:t>Presentation title</a:t>
            </a:r>
            <a:endParaRPr lang="en-US" sz="105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885A8-DDA8-4FCF-AB25-DA8F78EC755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7695190"/>
      </p:ext>
    </p:extLst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50"/>
              <a:t>Presentation title</a:t>
            </a:r>
            <a:endParaRPr lang="en-US" sz="105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885A8-DDA8-4FCF-AB25-DA8F78EC755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0677942"/>
      </p:ext>
    </p:extLst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50"/>
              <a:t>Presentation title</a:t>
            </a:r>
            <a:endParaRPr lang="en-US" sz="105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885A8-DDA8-4FCF-AB25-DA8F78EC755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722358"/>
      </p:ext>
    </p:extLst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50"/>
              <a:t>Presentation title</a:t>
            </a:r>
            <a:endParaRPr lang="en-US" sz="105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885A8-DDA8-4FCF-AB25-DA8F78EC755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1092293"/>
      </p:ext>
    </p:extLst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50"/>
              <a:t>Presentation title</a:t>
            </a:r>
            <a:endParaRPr lang="en-US" sz="105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885A8-DDA8-4FCF-AB25-DA8F78EC755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6798332"/>
      </p:ext>
    </p:extLst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 sz="1050"/>
              <a:t>Presentation title</a:t>
            </a:r>
            <a:endParaRPr lang="en-US" sz="105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0D4885A8-DDA8-4FCF-AB25-DA8F78EC755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2970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  <p:sldLayoutId id="2147483836" r:id="rId12"/>
    <p:sldLayoutId id="2147483837" r:id="rId1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7.png"/><Relationship Id="rId4" Type="http://schemas.openxmlformats.org/officeDocument/2006/relationships/image" Target="../media/image16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12">
            <a:extLst>
              <a:ext uri="{FF2B5EF4-FFF2-40B4-BE49-F238E27FC236}">
                <a16:creationId xmlns:a16="http://schemas.microsoft.com/office/drawing/2014/main" id="{00C4F1C3-3ADD-491F-8C66-57912A2421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14">
            <a:extLst>
              <a:ext uri="{FF2B5EF4-FFF2-40B4-BE49-F238E27FC236}">
                <a16:creationId xmlns:a16="http://schemas.microsoft.com/office/drawing/2014/main" id="{0B323FE0-DFB0-4368-A3C2-FC1402A98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26" name="Straight Connector 16">
            <a:extLst>
              <a:ext uri="{FF2B5EF4-FFF2-40B4-BE49-F238E27FC236}">
                <a16:creationId xmlns:a16="http://schemas.microsoft.com/office/drawing/2014/main" id="{E4BCA77F-6A46-46C1-822E-DF8DB6F08D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7" name="Rectangle 18">
            <a:extLst>
              <a:ext uri="{FF2B5EF4-FFF2-40B4-BE49-F238E27FC236}">
                <a16:creationId xmlns:a16="http://schemas.microsoft.com/office/drawing/2014/main" id="{7C684499-6F30-4C6A-8094-E2E3E91B30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" name="Rectangle 20">
            <a:extLst>
              <a:ext uri="{FF2B5EF4-FFF2-40B4-BE49-F238E27FC236}">
                <a16:creationId xmlns:a16="http://schemas.microsoft.com/office/drawing/2014/main" id="{D5AECED4-26C2-4E8F-A340-2402369DC2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00" y="246888"/>
            <a:ext cx="11724640" cy="637793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98D150CF-F888-48EA-89E8-311ED5E916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5467" y="863364"/>
            <a:ext cx="6657476" cy="51261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85000"/>
              </a:lnSpc>
            </a:pPr>
            <a:r>
              <a:rPr lang="en-US" sz="6600" b="1" cap="all" dirty="0">
                <a:solidFill>
                  <a:schemeClr val="tx1"/>
                </a:solidFill>
              </a:rPr>
              <a:t>Minerals Security Partnership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6BBE0348-1527-4055-BA8A-E275422274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52941" y="863364"/>
            <a:ext cx="3082986" cy="512043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Nicole Johnson</a:t>
            </a:r>
          </a:p>
          <a:p>
            <a:r>
              <a:rPr lang="en-US" sz="2000" dirty="0">
                <a:solidFill>
                  <a:schemeClr val="tx1"/>
                </a:solidFill>
              </a:rPr>
              <a:t>U.S. Embassy Zimbabwe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9213D27-7A25-46D8-B1BD-E470E49C6C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961243" y="2054826"/>
            <a:ext cx="0" cy="2743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07183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32">
            <a:extLst>
              <a:ext uri="{FF2B5EF4-FFF2-40B4-BE49-F238E27FC236}">
                <a16:creationId xmlns:a16="http://schemas.microsoft.com/office/drawing/2014/main" id="{2D22322F-E79D-4BEF-8038-DE2C8F5CC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/>
              <a:t>MSP PARTNERS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99800B7A-B486-4409-9EDD-0A7B9628E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6B786C7-B8F9-4072-AAAA-17258464D730}" type="slidenum">
              <a:rPr lang="en-US" noProof="0" smtClean="0"/>
              <a:pPr lvl="0"/>
              <a:t>2</a:t>
            </a:fld>
            <a:endParaRPr lang="en-US" noProof="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9B0B373D-E473-1992-976D-1938EB3277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543" y="1307304"/>
            <a:ext cx="2400492" cy="1200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B5FC2538-31BD-4EBC-B346-ADE42E5582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772" y="2648792"/>
            <a:ext cx="2400494" cy="1200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C4AE77C4-7B3E-36BB-F1DB-A65FDBEC83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0863" y="1314071"/>
            <a:ext cx="2206440" cy="1211786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A5BA3ED1-AFB8-4A41-7021-59CC2F253B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3005" y="2648792"/>
            <a:ext cx="2239518" cy="1242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>
            <a:extLst>
              <a:ext uri="{FF2B5EF4-FFF2-40B4-BE49-F238E27FC236}">
                <a16:creationId xmlns:a16="http://schemas.microsoft.com/office/drawing/2014/main" id="{4169911C-31D6-E40F-3F9D-815C2A33AA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822" y="5354550"/>
            <a:ext cx="2399928" cy="1259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>
            <a:extLst>
              <a:ext uri="{FF2B5EF4-FFF2-40B4-BE49-F238E27FC236}">
                <a16:creationId xmlns:a16="http://schemas.microsoft.com/office/drawing/2014/main" id="{57D494EC-8331-9D49-5DEB-A5AFD9A12A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1741" y="4126036"/>
            <a:ext cx="2290854" cy="1228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>
            <a:extLst>
              <a:ext uri="{FF2B5EF4-FFF2-40B4-BE49-F238E27FC236}">
                <a16:creationId xmlns:a16="http://schemas.microsoft.com/office/drawing/2014/main" id="{5065EB03-9F6E-9A5B-1BED-4360539769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1740" y="2685682"/>
            <a:ext cx="2290855" cy="1271062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>
            <a:extLst>
              <a:ext uri="{FF2B5EF4-FFF2-40B4-BE49-F238E27FC236}">
                <a16:creationId xmlns:a16="http://schemas.microsoft.com/office/drawing/2014/main" id="{44AFFD3F-663B-0984-938F-A67303B425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4324" y="4112464"/>
            <a:ext cx="2239518" cy="1242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>
            <a:extLst>
              <a:ext uri="{FF2B5EF4-FFF2-40B4-BE49-F238E27FC236}">
                <a16:creationId xmlns:a16="http://schemas.microsoft.com/office/drawing/2014/main" id="{0620AD42-ABF6-3A98-414F-BD7902998D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9581" y="2666319"/>
            <a:ext cx="2239518" cy="1229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>
            <a:extLst>
              <a:ext uri="{FF2B5EF4-FFF2-40B4-BE49-F238E27FC236}">
                <a16:creationId xmlns:a16="http://schemas.microsoft.com/office/drawing/2014/main" id="{BD30A4E6-B433-F703-CCCF-210FA16DC7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772" y="4032944"/>
            <a:ext cx="2399928" cy="1259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>
            <a:extLst>
              <a:ext uri="{FF2B5EF4-FFF2-40B4-BE49-F238E27FC236}">
                <a16:creationId xmlns:a16="http://schemas.microsoft.com/office/drawing/2014/main" id="{5577E1F2-5AF2-27F3-A614-8289A496F9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3441" y="1307305"/>
            <a:ext cx="2239519" cy="1200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>
            <a:extLst>
              <a:ext uri="{FF2B5EF4-FFF2-40B4-BE49-F238E27FC236}">
                <a16:creationId xmlns:a16="http://schemas.microsoft.com/office/drawing/2014/main" id="{4B985F33-9C90-D3F7-7542-6E4AB7BD79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1741" y="1307304"/>
            <a:ext cx="2290855" cy="1242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>
            <a:extLst>
              <a:ext uri="{FF2B5EF4-FFF2-40B4-BE49-F238E27FC236}">
                <a16:creationId xmlns:a16="http://schemas.microsoft.com/office/drawing/2014/main" id="{B599662F-00F3-4A60-5014-42C8280173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2491" y="4112464"/>
            <a:ext cx="2239519" cy="1242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4347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32">
            <a:extLst>
              <a:ext uri="{FF2B5EF4-FFF2-40B4-BE49-F238E27FC236}">
                <a16:creationId xmlns:a16="http://schemas.microsoft.com/office/drawing/2014/main" id="{2D22322F-E79D-4BEF-8038-DE2C8F5CC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/>
              <a:t>CONTEXT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99800B7A-B486-4409-9EDD-0A7B9628E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6B786C7-B8F9-4072-AAAA-17258464D730}" type="slidenum">
              <a:rPr lang="en-US" noProof="0" smtClean="0"/>
              <a:pPr lvl="0"/>
              <a:t>3</a:t>
            </a:fld>
            <a:endParaRPr lang="en-US" noProof="0" dirty="0"/>
          </a:p>
        </p:txBody>
      </p:sp>
      <p:pic>
        <p:nvPicPr>
          <p:cNvPr id="5124" name="Picture 4" descr="Clean energy demand for critical minerals set to soar as the world pursues  net zero goals - News - IEA">
            <a:extLst>
              <a:ext uri="{FF2B5EF4-FFF2-40B4-BE49-F238E27FC236}">
                <a16:creationId xmlns:a16="http://schemas.microsoft.com/office/drawing/2014/main" id="{60918863-2958-A232-4D51-16014D8C9D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366518"/>
            <a:ext cx="4729784" cy="2648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Realising Vietnam's Just Energy Transition | United Nations Development  Programme">
            <a:extLst>
              <a:ext uri="{FF2B5EF4-FFF2-40B4-BE49-F238E27FC236}">
                <a16:creationId xmlns:a16="http://schemas.microsoft.com/office/drawing/2014/main" id="{F5812D67-1512-51F0-8CC8-8731F3C2E7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769" y="1366519"/>
            <a:ext cx="4651941" cy="2605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The top 10 best-selling electric vehicles in the US of 2022">
            <a:extLst>
              <a:ext uri="{FF2B5EF4-FFF2-40B4-BE49-F238E27FC236}">
                <a16:creationId xmlns:a16="http://schemas.microsoft.com/office/drawing/2014/main" id="{9880CFE9-6E80-F02F-BF9A-58BAE5F086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768" y="4132263"/>
            <a:ext cx="4651941" cy="2325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0" name="Picture 10" descr="What Is the Purpose of Corporate Social Responsibility?">
            <a:extLst>
              <a:ext uri="{FF2B5EF4-FFF2-40B4-BE49-F238E27FC236}">
                <a16:creationId xmlns:a16="http://schemas.microsoft.com/office/drawing/2014/main" id="{E7451662-C0CF-AD33-2C8C-9D7F382E93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0993" y="4134241"/>
            <a:ext cx="4729784" cy="2323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8992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32">
            <a:extLst>
              <a:ext uri="{FF2B5EF4-FFF2-40B4-BE49-F238E27FC236}">
                <a16:creationId xmlns:a16="http://schemas.microsoft.com/office/drawing/2014/main" id="{2D22322F-E79D-4BEF-8038-DE2C8F5CC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/>
              <a:t>OBJECTIVES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61A6601B-A3E2-47A2-B731-4FE03C43E2B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85417" y="1668888"/>
            <a:ext cx="9839757" cy="3976261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Promote Diverse, Secure, Transparent Supply Chains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Help Countries Realize Full Economic Development Benefits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Catalyze Investment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Elevate ESG Standards:  Race to the Top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99800B7A-B486-4409-9EDD-0A7B9628E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6B786C7-B8F9-4072-AAAA-17258464D730}" type="slidenum">
              <a:rPr lang="en-US" noProof="0" smtClean="0"/>
              <a:pPr lvl="0"/>
              <a:t>4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05428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32">
            <a:extLst>
              <a:ext uri="{FF2B5EF4-FFF2-40B4-BE49-F238E27FC236}">
                <a16:creationId xmlns:a16="http://schemas.microsoft.com/office/drawing/2014/main" id="{2D22322F-E79D-4BEF-8038-DE2C8F5CC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/>
              <a:t>LINES OF EFFORT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61A6601B-A3E2-47A2-B731-4FE03C43E2B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209242" y="1764138"/>
            <a:ext cx="9839757" cy="3976261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Information Sharing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Promoting Investment and Financing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Adopting High ESG Standards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Expanding Offtake and Recycling Opportunities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4A3939E-B573-4FB2-AD69-18C1A75F9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noProof="0" dirty="0"/>
              <a:t>Presentation title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EF65B39-4112-473E-B203-73AC0F564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en-US" noProof="0" dirty="0"/>
              <a:t>20XX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99800B7A-B486-4409-9EDD-0A7B9628E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6B786C7-B8F9-4072-AAAA-17258464D730}" type="slidenum">
              <a:rPr lang="en-US" noProof="0" smtClean="0"/>
              <a:pPr lvl="0"/>
              <a:t>5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96848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32">
            <a:extLst>
              <a:ext uri="{FF2B5EF4-FFF2-40B4-BE49-F238E27FC236}">
                <a16:creationId xmlns:a16="http://schemas.microsoft.com/office/drawing/2014/main" id="{2D22322F-E79D-4BEF-8038-DE2C8F5CC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/>
              <a:t>MSP PARTNERS STATEMENT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4A3939E-B573-4FB2-AD69-18C1A75F9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noProof="0" dirty="0"/>
              <a:t>Presentation title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EF65B39-4112-473E-B203-73AC0F564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en-US" noProof="0" dirty="0"/>
              <a:t>20XX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99800B7A-B486-4409-9EDD-0A7B9628E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6B786C7-B8F9-4072-AAAA-17258464D730}" type="slidenum">
              <a:rPr lang="en-US" noProof="0" smtClean="0"/>
              <a:pPr lvl="0"/>
              <a:t>6</a:t>
            </a:fld>
            <a:endParaRPr lang="en-US" noProof="0" dirty="0"/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1D5C9854-ACC6-8934-620F-C40969C824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602" y="1186877"/>
            <a:ext cx="4266824" cy="3289954"/>
          </a:xfrm>
          <a:prstGeom prst="rect">
            <a:avLst/>
          </a:prstGeom>
          <a:noFill/>
          <a:ln w="22225"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5DF673-E5D2-5FB7-70E6-DE3139EB1DE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866901" y="1337456"/>
            <a:ext cx="4983336" cy="773776"/>
          </a:xfrm>
        </p:spPr>
        <p:txBody>
          <a:bodyPr>
            <a:normAutofit/>
          </a:bodyPr>
          <a:lstStyle/>
          <a:p>
            <a:r>
              <a:rPr lang="en-US" dirty="0"/>
              <a:t>Principles for MSP Projects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07C646B8-C0B0-2CC6-8600-CD8F34C61B0D}"/>
              </a:ext>
            </a:extLst>
          </p:cNvPr>
          <p:cNvSpPr txBox="1">
            <a:spLocks/>
          </p:cNvSpPr>
          <p:nvPr/>
        </p:nvSpPr>
        <p:spPr>
          <a:xfrm>
            <a:off x="4946142" y="1710633"/>
            <a:ext cx="6419850" cy="46431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None/>
              <a:defRPr sz="2400" b="1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4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Responsible Environmental Stewardship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Consultative and participatory processes for land access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Transparent communication with communities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Safe, fair, inclusive, and ethical conditions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 benefit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Transparent, ethical business operations </a:t>
            </a:r>
          </a:p>
          <a:p>
            <a:endParaRPr lang="en-US" sz="14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4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4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11769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A9733A-F983-6167-C285-835565782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4D50BF1-5904-8A19-499C-70ED51A69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50"/>
              <a:t>Presentation title</a:t>
            </a:r>
            <a:endParaRPr lang="en-US" sz="105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1FB59A-4863-EA5C-A982-EF861E338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885A8-DDA8-4FCF-AB25-DA8F78EC7557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A719CD1-EB43-3941-CCB9-23D643C04733}"/>
              </a:ext>
            </a:extLst>
          </p:cNvPr>
          <p:cNvSpPr txBox="1"/>
          <p:nvPr/>
        </p:nvSpPr>
        <p:spPr>
          <a:xfrm>
            <a:off x="2576305" y="2075339"/>
            <a:ext cx="6753225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THANK YOU</a:t>
            </a:r>
          </a:p>
          <a:p>
            <a:pPr algn="ctr"/>
            <a:endParaRPr lang="en-US" sz="6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Nicole Johnson</a:t>
            </a:r>
          </a:p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JohnsonNG@state.gov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1865769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74827ca-82b7-4808-9919-9e2530d9eac2" xsi:nil="true"/>
    <lcf76f155ced4ddcb4097134ff3c332f xmlns="4dbcb119-8301-4849-9e79-528b6d220d08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66EB3E05B36E4996DD31F3E1813025" ma:contentTypeVersion="14" ma:contentTypeDescription="Create a new document." ma:contentTypeScope="" ma:versionID="53a08cbbdc20898185fda366b662dc80">
  <xsd:schema xmlns:xsd="http://www.w3.org/2001/XMLSchema" xmlns:xs="http://www.w3.org/2001/XMLSchema" xmlns:p="http://schemas.microsoft.com/office/2006/metadata/properties" xmlns:ns2="4dbcb119-8301-4849-9e79-528b6d220d08" xmlns:ns3="474827ca-82b7-4808-9919-9e2530d9eac2" targetNamespace="http://schemas.microsoft.com/office/2006/metadata/properties" ma:root="true" ma:fieldsID="12275d33b4003fb72880603f11c157d6" ns2:_="" ns3:_="">
    <xsd:import namespace="4dbcb119-8301-4849-9e79-528b6d220d08"/>
    <xsd:import namespace="474827ca-82b7-4808-9919-9e2530d9eac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bcb119-8301-4849-9e79-528b6d220d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10c4236b-c3ef-4727-9e6d-e99ea6baddd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4827ca-82b7-4808-9919-9e2530d9eac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531ce71b-327e-42af-b754-ac95e9bebedb}" ma:internalName="TaxCatchAll" ma:showField="CatchAllData" ma:web="474827ca-82b7-4808-9919-9e2530d9eac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5CCB28C-7D26-4A36-9CFC-D739C28F3D1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8757C30-AE9A-4680-90EB-19D282EC2B7C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  <ds:schemaRef ds:uri="474827ca-82b7-4808-9919-9e2530d9eac2"/>
    <ds:schemaRef ds:uri="4dbcb119-8301-4849-9e79-528b6d220d08"/>
  </ds:schemaRefs>
</ds:datastoreItem>
</file>

<file path=customXml/itemProps3.xml><?xml version="1.0" encoding="utf-8"?>
<ds:datastoreItem xmlns:ds="http://schemas.openxmlformats.org/officeDocument/2006/customXml" ds:itemID="{F174F11B-91E7-46FE-A8B5-6E0B52912A4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dbcb119-8301-4849-9e79-528b6d220d08"/>
    <ds:schemaRef ds:uri="474827ca-82b7-4808-9919-9e2530d9eac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134</TotalTime>
  <Words>119</Words>
  <Application>Microsoft Office PowerPoint</Application>
  <PresentationFormat>Widescreen</PresentationFormat>
  <Paragraphs>52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Avenir Next LT Pro</vt:lpstr>
      <vt:lpstr>Calibri</vt:lpstr>
      <vt:lpstr>Corbel</vt:lpstr>
      <vt:lpstr>Times New Roman</vt:lpstr>
      <vt:lpstr>Basis</vt:lpstr>
      <vt:lpstr>Minerals Security Partnership</vt:lpstr>
      <vt:lpstr>MSP PARTNERS</vt:lpstr>
      <vt:lpstr>CONTEXT</vt:lpstr>
      <vt:lpstr>OBJECTIVES</vt:lpstr>
      <vt:lpstr>LINES OF EFFORT</vt:lpstr>
      <vt:lpstr>MSP PARTNERS STATEMENT</vt:lpstr>
      <vt:lpstr>PowerPoint Presentation</vt:lpstr>
    </vt:vector>
  </TitlesOfParts>
  <Company>Department of State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Johnson, Nicole G (Harare)</dc:creator>
  <cp:lastModifiedBy>Tafara Chiremba</cp:lastModifiedBy>
  <cp:revision>2</cp:revision>
  <dcterms:created xsi:type="dcterms:W3CDTF">2023-05-25T09:48:43Z</dcterms:created>
  <dcterms:modified xsi:type="dcterms:W3CDTF">2023-05-29T12:49:37Z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0x010100DA66EB3E05B36E4996DD31F3E1813025</vt:lpwstr>
  </property>
  <property fmtid="{D5CDD505-2E9C-101B-9397-08002B2CF9AE}" pid="3" name="MSIP_Label_1665d9ee-429a-4d5f-97cc-cfb56e044a6e_Enabled">
    <vt:lpwstr>true</vt:lpwstr>
  </property>
  <property fmtid="{D5CDD505-2E9C-101B-9397-08002B2CF9AE}" pid="4" name="MSIP_Label_1665d9ee-429a-4d5f-97cc-cfb56e044a6e_SetDate">
    <vt:lpwstr>2023-05-25T09:49:09Z</vt:lpwstr>
  </property>
  <property fmtid="{D5CDD505-2E9C-101B-9397-08002B2CF9AE}" pid="5" name="MSIP_Label_1665d9ee-429a-4d5f-97cc-cfb56e044a6e_Method">
    <vt:lpwstr>Privileged</vt:lpwstr>
  </property>
  <property fmtid="{D5CDD505-2E9C-101B-9397-08002B2CF9AE}" pid="6" name="MSIP_Label_1665d9ee-429a-4d5f-97cc-cfb56e044a6e_Name">
    <vt:lpwstr>1665d9ee-429a-4d5f-97cc-cfb56e044a6e</vt:lpwstr>
  </property>
  <property fmtid="{D5CDD505-2E9C-101B-9397-08002B2CF9AE}" pid="7" name="MSIP_Label_1665d9ee-429a-4d5f-97cc-cfb56e044a6e_SiteId">
    <vt:lpwstr>66cf5074-5afe-48d1-a691-a12b2121f44b</vt:lpwstr>
  </property>
  <property fmtid="{D5CDD505-2E9C-101B-9397-08002B2CF9AE}" pid="8" name="MSIP_Label_1665d9ee-429a-4d5f-97cc-cfb56e044a6e_ActionId">
    <vt:lpwstr>98ef58dc-9d4f-45d9-b2d8-f2757867cb60</vt:lpwstr>
  </property>
  <property fmtid="{D5CDD505-2E9C-101B-9397-08002B2CF9AE}" pid="9" name="MSIP_Label_1665d9ee-429a-4d5f-97cc-cfb56e044a6e_ContentBits">
    <vt:lpwstr>0</vt:lpwstr>
  </property>
</Properties>
</file>